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0" r:id="rId2"/>
    <p:sldId id="261" r:id="rId3"/>
    <p:sldId id="269" r:id="rId4"/>
    <p:sldId id="262" r:id="rId5"/>
    <p:sldId id="268" r:id="rId6"/>
    <p:sldId id="279" r:id="rId7"/>
    <p:sldId id="287" r:id="rId8"/>
    <p:sldId id="280" r:id="rId9"/>
    <p:sldId id="281" r:id="rId10"/>
    <p:sldId id="293" r:id="rId11"/>
    <p:sldId id="283" r:id="rId12"/>
    <p:sldId id="294" r:id="rId13"/>
    <p:sldId id="295" r:id="rId14"/>
    <p:sldId id="282" r:id="rId15"/>
    <p:sldId id="291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031FD6-AAC5-4BA4-BFE9-AC3192B460F2}" v="58" dt="2017-10-28T07:34:32.5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37"/>
    <p:restoredTop sz="94595"/>
  </p:normalViewPr>
  <p:slideViewPr>
    <p:cSldViewPr snapToGrid="0" snapToObjects="1">
      <p:cViewPr varScale="1">
        <p:scale>
          <a:sx n="109" d="100"/>
          <a:sy n="109" d="100"/>
        </p:scale>
        <p:origin x="13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ap " userId="3b479b36-19a3-4159-af22-973aa1df77d9" providerId="ADAL" clId="{55A0F389-2FA9-402C-A998-7B640614D9D8}"/>
    <pc:docChg chg="modSld">
      <pc:chgData name="Jaap " userId="3b479b36-19a3-4159-af22-973aa1df77d9" providerId="ADAL" clId="{55A0F389-2FA9-402C-A998-7B640614D9D8}" dt="2017-09-21T11:29:19.809" v="0"/>
      <pc:docMkLst>
        <pc:docMk/>
      </pc:docMkLst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904797942" sldId="261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904797942" sldId="261"/>
            <ac:spMk id="9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724586126" sldId="262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724586126" sldId="262"/>
            <ac:spMk id="8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859048968" sldId="268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859048968" sldId="268"/>
            <ac:spMk id="9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296424973" sldId="269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296424973" sldId="269"/>
            <ac:spMk id="8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716248926" sldId="278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716248926" sldId="278"/>
            <ac:spMk id="8" creationId="{00000000-0000-0000-0000-000000000000}"/>
          </ac:spMkLst>
        </pc:spChg>
      </pc:sldChg>
    </pc:docChg>
  </pc:docChgLst>
  <pc:docChgLst>
    <pc:chgData name="Jan-Hendrik Peters" userId="b4a1494c-e397-487b-ba71-b18bd44b670c" providerId="ADAL" clId="{9DAD9B17-D38C-4580-B2C1-83CCE0EEF918}"/>
    <pc:docChg chg="undo custSel addSld delSld modSld sldOrd">
      <pc:chgData name="Jan-Hendrik Peters" userId="b4a1494c-e397-487b-ba71-b18bd44b670c" providerId="ADAL" clId="{9DAD9B17-D38C-4580-B2C1-83CCE0EEF918}" dt="2017-10-25T08:02:28.659" v="547"/>
      <pc:docMkLst>
        <pc:docMk/>
      </pc:docMkLst>
      <pc:sldChg chg="modSp">
        <pc:chgData name="Jan-Hendrik Peters" userId="b4a1494c-e397-487b-ba71-b18bd44b670c" providerId="ADAL" clId="{9DAD9B17-D38C-4580-B2C1-83CCE0EEF918}" dt="2017-10-25T07:42:48.711" v="85" actId="404"/>
        <pc:sldMkLst>
          <pc:docMk/>
          <pc:sldMk cId="297332740" sldId="260"/>
        </pc:sldMkLst>
        <pc:spChg chg="mod">
          <ac:chgData name="Jan-Hendrik Peters" userId="b4a1494c-e397-487b-ba71-b18bd44b670c" providerId="ADAL" clId="{9DAD9B17-D38C-4580-B2C1-83CCE0EEF918}" dt="2017-10-25T07:42:48.711" v="85" actId="404"/>
          <ac:spMkLst>
            <pc:docMk/>
            <pc:sldMk cId="297332740" sldId="260"/>
            <ac:spMk id="15" creationId="{00000000-0000-0000-0000-000000000000}"/>
          </ac:spMkLst>
        </pc:spChg>
        <pc:picChg chg="mod">
          <ac:chgData name="Jan-Hendrik Peters" userId="b4a1494c-e397-487b-ba71-b18bd44b670c" providerId="ADAL" clId="{9DAD9B17-D38C-4580-B2C1-83CCE0EEF918}" dt="2017-10-25T07:42:22.693" v="38" actId="1076"/>
          <ac:picMkLst>
            <pc:docMk/>
            <pc:sldMk cId="297332740" sldId="260"/>
            <ac:picMk id="4" creationId="{00000000-0000-0000-0000-000000000000}"/>
          </ac:picMkLst>
        </pc:picChg>
      </pc:sldChg>
      <pc:sldChg chg="addSp modSp">
        <pc:chgData name="Jan-Hendrik Peters" userId="b4a1494c-e397-487b-ba71-b18bd44b670c" providerId="ADAL" clId="{9DAD9B17-D38C-4580-B2C1-83CCE0EEF918}" dt="2017-10-25T07:45:12.499" v="128" actId="6549"/>
        <pc:sldMkLst>
          <pc:docMk/>
          <pc:sldMk cId="1904797942" sldId="261"/>
        </pc:sldMkLst>
        <pc:spChg chg="add mod">
          <ac:chgData name="Jan-Hendrik Peters" userId="b4a1494c-e397-487b-ba71-b18bd44b670c" providerId="ADAL" clId="{9DAD9B17-D38C-4580-B2C1-83CCE0EEF918}" dt="2017-10-25T07:44:22.532" v="121" actId="20577"/>
          <ac:spMkLst>
            <pc:docMk/>
            <pc:sldMk cId="1904797942" sldId="261"/>
            <ac:spMk id="2" creationId="{13CDAFAE-D904-4F42-84D0-72235603A717}"/>
          </ac:spMkLst>
        </pc:spChg>
        <pc:spChg chg="add mod">
          <ac:chgData name="Jan-Hendrik Peters" userId="b4a1494c-e397-487b-ba71-b18bd44b670c" providerId="ADAL" clId="{9DAD9B17-D38C-4580-B2C1-83CCE0EEF918}" dt="2017-10-25T07:45:12.499" v="128" actId="6549"/>
          <ac:spMkLst>
            <pc:docMk/>
            <pc:sldMk cId="1904797942" sldId="261"/>
            <ac:spMk id="3" creationId="{79453F90-0EBA-419B-ABF2-52261579B4E3}"/>
          </ac:spMkLst>
        </pc:spChg>
      </pc:sldChg>
      <pc:sldChg chg="addSp modSp">
        <pc:chgData name="Jan-Hendrik Peters" userId="b4a1494c-e397-487b-ba71-b18bd44b670c" providerId="ADAL" clId="{9DAD9B17-D38C-4580-B2C1-83CCE0EEF918}" dt="2017-10-25T07:43:54.290" v="108" actId="20577"/>
        <pc:sldMkLst>
          <pc:docMk/>
          <pc:sldMk cId="1724586126" sldId="262"/>
        </pc:sldMkLst>
        <pc:spChg chg="add mod">
          <ac:chgData name="Jan-Hendrik Peters" userId="b4a1494c-e397-487b-ba71-b18bd44b670c" providerId="ADAL" clId="{9DAD9B17-D38C-4580-B2C1-83CCE0EEF918}" dt="2017-10-25T07:43:54.290" v="108" actId="20577"/>
          <ac:spMkLst>
            <pc:docMk/>
            <pc:sldMk cId="1724586126" sldId="262"/>
            <ac:spMk id="2" creationId="{E0FFFB76-E484-461B-A37F-0D9B2BE6F8F5}"/>
          </ac:spMkLst>
        </pc:spChg>
        <pc:spChg chg="add mod">
          <ac:chgData name="Jan-Hendrik Peters" userId="b4a1494c-e397-487b-ba71-b18bd44b670c" providerId="ADAL" clId="{9DAD9B17-D38C-4580-B2C1-83CCE0EEF918}" dt="2017-10-25T07:43:47.033" v="100" actId="15"/>
          <ac:spMkLst>
            <pc:docMk/>
            <pc:sldMk cId="1724586126" sldId="262"/>
            <ac:spMk id="3" creationId="{E49076B3-3C91-4C9A-8209-5D0DF758AEAE}"/>
          </ac:spMkLst>
        </pc:spChg>
      </pc:sldChg>
      <pc:sldChg chg="del">
        <pc:chgData name="Jan-Hendrik Peters" userId="b4a1494c-e397-487b-ba71-b18bd44b670c" providerId="ADAL" clId="{9DAD9B17-D38C-4580-B2C1-83CCE0EEF918}" dt="2017-10-25T07:43:02.431" v="93" actId="2696"/>
        <pc:sldMkLst>
          <pc:docMk/>
          <pc:sldMk cId="1204910444" sldId="263"/>
        </pc:sldMkLst>
      </pc:sldChg>
      <pc:sldChg chg="del">
        <pc:chgData name="Jan-Hendrik Peters" userId="b4a1494c-e397-487b-ba71-b18bd44b670c" providerId="ADAL" clId="{9DAD9B17-D38C-4580-B2C1-83CCE0EEF918}" dt="2017-10-25T07:43:02.416" v="90" actId="2696"/>
        <pc:sldMkLst>
          <pc:docMk/>
          <pc:sldMk cId="1647185361" sldId="264"/>
        </pc:sldMkLst>
      </pc:sldChg>
      <pc:sldChg chg="del">
        <pc:chgData name="Jan-Hendrik Peters" userId="b4a1494c-e397-487b-ba71-b18bd44b670c" providerId="ADAL" clId="{9DAD9B17-D38C-4580-B2C1-83CCE0EEF918}" dt="2017-10-25T07:43:02.431" v="94" actId="2696"/>
        <pc:sldMkLst>
          <pc:docMk/>
          <pc:sldMk cId="1407450388" sldId="266"/>
        </pc:sldMkLst>
      </pc:sldChg>
      <pc:sldChg chg="del">
        <pc:chgData name="Jan-Hendrik Peters" userId="b4a1494c-e397-487b-ba71-b18bd44b670c" providerId="ADAL" clId="{9DAD9B17-D38C-4580-B2C1-83CCE0EEF918}" dt="2017-10-25T07:43:02.400" v="87" actId="2696"/>
        <pc:sldMkLst>
          <pc:docMk/>
          <pc:sldMk cId="1767524064" sldId="267"/>
        </pc:sldMkLst>
      </pc:sldChg>
      <pc:sldChg chg="addSp modSp">
        <pc:chgData name="Jan-Hendrik Peters" userId="b4a1494c-e397-487b-ba71-b18bd44b670c" providerId="ADAL" clId="{9DAD9B17-D38C-4580-B2C1-83CCE0EEF918}" dt="2017-10-25T07:48:54.099" v="267" actId="20577"/>
        <pc:sldMkLst>
          <pc:docMk/>
          <pc:sldMk cId="1859048968" sldId="268"/>
        </pc:sldMkLst>
        <pc:spChg chg="add mod">
          <ac:chgData name="Jan-Hendrik Peters" userId="b4a1494c-e397-487b-ba71-b18bd44b670c" providerId="ADAL" clId="{9DAD9B17-D38C-4580-B2C1-83CCE0EEF918}" dt="2017-10-25T07:48:54.099" v="267" actId="20577"/>
          <ac:spMkLst>
            <pc:docMk/>
            <pc:sldMk cId="1859048968" sldId="268"/>
            <ac:spMk id="2" creationId="{97544101-CFA3-49F2-B486-41E01F6667E4}"/>
          </ac:spMkLst>
        </pc:spChg>
        <pc:spChg chg="add mod">
          <ac:chgData name="Jan-Hendrik Peters" userId="b4a1494c-e397-487b-ba71-b18bd44b670c" providerId="ADAL" clId="{9DAD9B17-D38C-4580-B2C1-83CCE0EEF918}" dt="2017-10-25T07:48:11.851" v="237" actId="27636"/>
          <ac:spMkLst>
            <pc:docMk/>
            <pc:sldMk cId="1859048968" sldId="268"/>
            <ac:spMk id="3" creationId="{28C1966C-B145-47E2-9E95-EC50F6ECBEB4}"/>
          </ac:spMkLst>
        </pc:spChg>
      </pc:sldChg>
      <pc:sldChg chg="addSp modSp">
        <pc:chgData name="Jan-Hendrik Peters" userId="b4a1494c-e397-487b-ba71-b18bd44b670c" providerId="ADAL" clId="{9DAD9B17-D38C-4580-B2C1-83CCE0EEF918}" dt="2017-10-25T07:46:28.030" v="222" actId="20577"/>
        <pc:sldMkLst>
          <pc:docMk/>
          <pc:sldMk cId="1296424973" sldId="269"/>
        </pc:sldMkLst>
        <pc:spChg chg="add mod">
          <ac:chgData name="Jan-Hendrik Peters" userId="b4a1494c-e397-487b-ba71-b18bd44b670c" providerId="ADAL" clId="{9DAD9B17-D38C-4580-B2C1-83CCE0EEF918}" dt="2017-10-25T07:45:29.234" v="165" actId="20577"/>
          <ac:spMkLst>
            <pc:docMk/>
            <pc:sldMk cId="1296424973" sldId="269"/>
            <ac:spMk id="2" creationId="{82D2B599-513B-4100-8EEA-80F939E9747E}"/>
          </ac:spMkLst>
        </pc:spChg>
        <pc:spChg chg="add mod">
          <ac:chgData name="Jan-Hendrik Peters" userId="b4a1494c-e397-487b-ba71-b18bd44b670c" providerId="ADAL" clId="{9DAD9B17-D38C-4580-B2C1-83CCE0EEF918}" dt="2017-10-25T07:46:28.030" v="222" actId="20577"/>
          <ac:spMkLst>
            <pc:docMk/>
            <pc:sldMk cId="1296424973" sldId="269"/>
            <ac:spMk id="3" creationId="{534A2FA2-CD9F-43A6-A048-489C7DEAC6CE}"/>
          </ac:spMkLst>
        </pc:spChg>
      </pc:sldChg>
      <pc:sldChg chg="del">
        <pc:chgData name="Jan-Hendrik Peters" userId="b4a1494c-e397-487b-ba71-b18bd44b670c" providerId="ADAL" clId="{9DAD9B17-D38C-4580-B2C1-83CCE0EEF918}" dt="2017-10-25T07:43:02.400" v="88" actId="2696"/>
        <pc:sldMkLst>
          <pc:docMk/>
          <pc:sldMk cId="1109344342" sldId="270"/>
        </pc:sldMkLst>
      </pc:sldChg>
      <pc:sldChg chg="del">
        <pc:chgData name="Jan-Hendrik Peters" userId="b4a1494c-e397-487b-ba71-b18bd44b670c" providerId="ADAL" clId="{9DAD9B17-D38C-4580-B2C1-83CCE0EEF918}" dt="2017-10-25T07:43:02.385" v="86" actId="2696"/>
        <pc:sldMkLst>
          <pc:docMk/>
          <pc:sldMk cId="1206047848" sldId="271"/>
        </pc:sldMkLst>
      </pc:sldChg>
      <pc:sldChg chg="del">
        <pc:chgData name="Jan-Hendrik Peters" userId="b4a1494c-e397-487b-ba71-b18bd44b670c" providerId="ADAL" clId="{9DAD9B17-D38C-4580-B2C1-83CCE0EEF918}" dt="2017-10-25T07:43:02.400" v="89" actId="2696"/>
        <pc:sldMkLst>
          <pc:docMk/>
          <pc:sldMk cId="552025178" sldId="272"/>
        </pc:sldMkLst>
      </pc:sldChg>
      <pc:sldChg chg="del">
        <pc:chgData name="Jan-Hendrik Peters" userId="b4a1494c-e397-487b-ba71-b18bd44b670c" providerId="ADAL" clId="{9DAD9B17-D38C-4580-B2C1-83CCE0EEF918}" dt="2017-10-25T07:43:02.416" v="92" actId="2696"/>
        <pc:sldMkLst>
          <pc:docMk/>
          <pc:sldMk cId="530271365" sldId="273"/>
        </pc:sldMkLst>
      </pc:sldChg>
      <pc:sldChg chg="del">
        <pc:chgData name="Jan-Hendrik Peters" userId="b4a1494c-e397-487b-ba71-b18bd44b670c" providerId="ADAL" clId="{9DAD9B17-D38C-4580-B2C1-83CCE0EEF918}" dt="2017-10-25T07:43:02.416" v="91" actId="2696"/>
        <pc:sldMkLst>
          <pc:docMk/>
          <pc:sldMk cId="778622391" sldId="274"/>
        </pc:sldMkLst>
      </pc:sldChg>
      <pc:sldChg chg="del">
        <pc:chgData name="Jan-Hendrik Peters" userId="b4a1494c-e397-487b-ba71-b18bd44b670c" providerId="ADAL" clId="{9DAD9B17-D38C-4580-B2C1-83CCE0EEF918}" dt="2017-10-25T07:43:02.431" v="95" actId="2696"/>
        <pc:sldMkLst>
          <pc:docMk/>
          <pc:sldMk cId="833398646" sldId="275"/>
        </pc:sldMkLst>
      </pc:sldChg>
      <pc:sldChg chg="del">
        <pc:chgData name="Jan-Hendrik Peters" userId="b4a1494c-e397-487b-ba71-b18bd44b670c" providerId="ADAL" clId="{9DAD9B17-D38C-4580-B2C1-83CCE0EEF918}" dt="2017-10-25T07:43:02.447" v="96" actId="2696"/>
        <pc:sldMkLst>
          <pc:docMk/>
          <pc:sldMk cId="1151801996" sldId="276"/>
        </pc:sldMkLst>
      </pc:sldChg>
      <pc:sldChg chg="del">
        <pc:chgData name="Jan-Hendrik Peters" userId="b4a1494c-e397-487b-ba71-b18bd44b670c" providerId="ADAL" clId="{9DAD9B17-D38C-4580-B2C1-83CCE0EEF918}" dt="2017-10-25T07:43:02.463" v="97" actId="2696"/>
        <pc:sldMkLst>
          <pc:docMk/>
          <pc:sldMk cId="2003009562" sldId="277"/>
        </pc:sldMkLst>
      </pc:sldChg>
      <pc:sldChg chg="add del">
        <pc:chgData name="Jan-Hendrik Peters" userId="b4a1494c-e397-487b-ba71-b18bd44b670c" providerId="ADAL" clId="{9DAD9B17-D38C-4580-B2C1-83CCE0EEF918}" dt="2017-10-25T07:48:29.195" v="239" actId="2696"/>
        <pc:sldMkLst>
          <pc:docMk/>
          <pc:sldMk cId="1793539724" sldId="279"/>
        </pc:sldMkLst>
      </pc:sldChg>
      <pc:sldChg chg="addSp delSp modSp add modAnim">
        <pc:chgData name="Jan-Hendrik Peters" userId="b4a1494c-e397-487b-ba71-b18bd44b670c" providerId="ADAL" clId="{9DAD9B17-D38C-4580-B2C1-83CCE0EEF918}" dt="2017-10-25T07:49:36.064" v="289" actId="1076"/>
        <pc:sldMkLst>
          <pc:docMk/>
          <pc:sldMk cId="4196299721" sldId="279"/>
        </pc:sldMkLst>
        <pc:spChg chg="mod">
          <ac:chgData name="Jan-Hendrik Peters" userId="b4a1494c-e397-487b-ba71-b18bd44b670c" providerId="ADAL" clId="{9DAD9B17-D38C-4580-B2C1-83CCE0EEF918}" dt="2017-10-25T07:49:03.460" v="285" actId="20577"/>
          <ac:spMkLst>
            <pc:docMk/>
            <pc:sldMk cId="4196299721" sldId="279"/>
            <ac:spMk id="2" creationId="{82D2B599-513B-4100-8EEA-80F939E9747E}"/>
          </ac:spMkLst>
        </pc:spChg>
        <pc:spChg chg="del">
          <ac:chgData name="Jan-Hendrik Peters" userId="b4a1494c-e397-487b-ba71-b18bd44b670c" providerId="ADAL" clId="{9DAD9B17-D38C-4580-B2C1-83CCE0EEF918}" dt="2017-10-25T07:49:21.282" v="286" actId="478"/>
          <ac:spMkLst>
            <pc:docMk/>
            <pc:sldMk cId="4196299721" sldId="279"/>
            <ac:spMk id="3" creationId="{534A2FA2-CD9F-43A6-A048-489C7DEAC6CE}"/>
          </ac:spMkLst>
        </pc:spChg>
        <pc:spChg chg="add del mod">
          <ac:chgData name="Jan-Hendrik Peters" userId="b4a1494c-e397-487b-ba71-b18bd44b670c" providerId="ADAL" clId="{9DAD9B17-D38C-4580-B2C1-83CCE0EEF918}" dt="2017-10-25T07:49:22.798" v="287" actId="478"/>
          <ac:spMkLst>
            <pc:docMk/>
            <pc:sldMk cId="4196299721" sldId="279"/>
            <ac:spMk id="5" creationId="{AA53615A-E538-4951-8138-20E3049E89A4}"/>
          </ac:spMkLst>
        </pc:spChg>
        <pc:spChg chg="add mod">
          <ac:chgData name="Jan-Hendrik Peters" userId="b4a1494c-e397-487b-ba71-b18bd44b670c" providerId="ADAL" clId="{9DAD9B17-D38C-4580-B2C1-83CCE0EEF918}" dt="2017-10-25T07:49:36.064" v="289" actId="1076"/>
          <ac:spMkLst>
            <pc:docMk/>
            <pc:sldMk cId="4196299721" sldId="279"/>
            <ac:spMk id="10" creationId="{2115B78C-DADC-4E57-A0CB-1CC51A03B8D9}"/>
          </ac:spMkLst>
        </pc:spChg>
        <pc:spChg chg="add mod">
          <ac:chgData name="Jan-Hendrik Peters" userId="b4a1494c-e397-487b-ba71-b18bd44b670c" providerId="ADAL" clId="{9DAD9B17-D38C-4580-B2C1-83CCE0EEF918}" dt="2017-10-25T07:49:36.064" v="289" actId="1076"/>
          <ac:spMkLst>
            <pc:docMk/>
            <pc:sldMk cId="4196299721" sldId="279"/>
            <ac:spMk id="11" creationId="{FC0CDE28-3F88-4058-A3FF-53FFF7254303}"/>
          </ac:spMkLst>
        </pc:spChg>
        <pc:picChg chg="add mod">
          <ac:chgData name="Jan-Hendrik Peters" userId="b4a1494c-e397-487b-ba71-b18bd44b670c" providerId="ADAL" clId="{9DAD9B17-D38C-4580-B2C1-83CCE0EEF918}" dt="2017-10-25T07:49:36.064" v="289" actId="1076"/>
          <ac:picMkLst>
            <pc:docMk/>
            <pc:sldMk cId="4196299721" sldId="279"/>
            <ac:picMk id="12" creationId="{7737C7AC-38DE-4C0F-ADDF-E18D1303F4B8}"/>
          </ac:picMkLst>
        </pc:picChg>
        <pc:picChg chg="add mod">
          <ac:chgData name="Jan-Hendrik Peters" userId="b4a1494c-e397-487b-ba71-b18bd44b670c" providerId="ADAL" clId="{9DAD9B17-D38C-4580-B2C1-83CCE0EEF918}" dt="2017-10-25T07:49:36.064" v="289" actId="1076"/>
          <ac:picMkLst>
            <pc:docMk/>
            <pc:sldMk cId="4196299721" sldId="279"/>
            <ac:picMk id="13" creationId="{B75295B7-4388-41DE-8682-6B9BA9CCC602}"/>
          </ac:picMkLst>
        </pc:picChg>
      </pc:sldChg>
      <pc:sldChg chg="addSp modSp add ord">
        <pc:chgData name="Jan-Hendrik Peters" userId="b4a1494c-e397-487b-ba71-b18bd44b670c" providerId="ADAL" clId="{9DAD9B17-D38C-4580-B2C1-83CCE0EEF918}" dt="2017-10-25T07:51:01.001" v="298" actId="27636"/>
        <pc:sldMkLst>
          <pc:docMk/>
          <pc:sldMk cId="667300264" sldId="280"/>
        </pc:sldMkLst>
        <pc:spChg chg="mod">
          <ac:chgData name="Jan-Hendrik Peters" userId="b4a1494c-e397-487b-ba71-b18bd44b670c" providerId="ADAL" clId="{9DAD9B17-D38C-4580-B2C1-83CCE0EEF918}" dt="2017-10-25T07:51:01.001" v="298" actId="27636"/>
          <ac:spMkLst>
            <pc:docMk/>
            <pc:sldMk cId="667300264" sldId="280"/>
            <ac:spMk id="3" creationId="{28C1966C-B145-47E2-9E95-EC50F6ECBEB4}"/>
          </ac:spMkLst>
        </pc:spChg>
        <pc:grpChg chg="add mod">
          <ac:chgData name="Jan-Hendrik Peters" userId="b4a1494c-e397-487b-ba71-b18bd44b670c" providerId="ADAL" clId="{9DAD9B17-D38C-4580-B2C1-83CCE0EEF918}" dt="2017-10-25T07:50:53.926" v="296" actId="1076"/>
          <ac:grpSpMkLst>
            <pc:docMk/>
            <pc:sldMk cId="667300264" sldId="280"/>
            <ac:grpSpMk id="11" creationId="{1314B195-2A04-4A19-B8CD-56E762B2F8DA}"/>
          </ac:grpSpMkLst>
        </pc:grpChg>
      </pc:sldChg>
      <pc:sldChg chg="del">
        <pc:chgData name="Jan-Hendrik Peters" userId="b4a1494c-e397-487b-ba71-b18bd44b670c" providerId="ADAL" clId="{9DAD9B17-D38C-4580-B2C1-83CCE0EEF918}" dt="2017-10-25T07:50:09.245" v="290"/>
        <pc:sldMkLst>
          <pc:docMk/>
          <pc:sldMk cId="2587122604" sldId="280"/>
        </pc:sldMkLst>
      </pc:sldChg>
      <pc:sldChg chg="add del setBg">
        <pc:chgData name="Jan-Hendrik Peters" userId="b4a1494c-e397-487b-ba71-b18bd44b670c" providerId="ADAL" clId="{9DAD9B17-D38C-4580-B2C1-83CCE0EEF918}" dt="2017-10-25T07:50:22.506" v="292" actId="2696"/>
        <pc:sldMkLst>
          <pc:docMk/>
          <pc:sldMk cId="3536356494" sldId="280"/>
        </pc:sldMkLst>
      </pc:sldChg>
      <pc:sldChg chg="addSp delSp modSp add delAnim">
        <pc:chgData name="Jan-Hendrik Peters" userId="b4a1494c-e397-487b-ba71-b18bd44b670c" providerId="ADAL" clId="{9DAD9B17-D38C-4580-B2C1-83CCE0EEF918}" dt="2017-10-25T07:53:42.299" v="379"/>
        <pc:sldMkLst>
          <pc:docMk/>
          <pc:sldMk cId="339837701" sldId="281"/>
        </pc:sldMkLst>
        <pc:spChg chg="mod">
          <ac:chgData name="Jan-Hendrik Peters" userId="b4a1494c-e397-487b-ba71-b18bd44b670c" providerId="ADAL" clId="{9DAD9B17-D38C-4580-B2C1-83CCE0EEF918}" dt="2017-10-25T07:53:34.614" v="377" actId="20577"/>
          <ac:spMkLst>
            <pc:docMk/>
            <pc:sldMk cId="339837701" sldId="281"/>
            <ac:spMk id="2" creationId="{82D2B599-513B-4100-8EEA-80F939E9747E}"/>
          </ac:spMkLst>
        </pc:spChg>
        <pc:spChg chg="add mod">
          <ac:chgData name="Jan-Hendrik Peters" userId="b4a1494c-e397-487b-ba71-b18bd44b670c" providerId="ADAL" clId="{9DAD9B17-D38C-4580-B2C1-83CCE0EEF918}" dt="2017-10-25T07:53:42.299" v="379"/>
          <ac:spMkLst>
            <pc:docMk/>
            <pc:sldMk cId="339837701" sldId="281"/>
            <ac:spMk id="3" creationId="{14F44E67-7649-4285-9E65-6849F1509AF6}"/>
          </ac:spMkLst>
        </pc:spChg>
        <pc:spChg chg="del">
          <ac:chgData name="Jan-Hendrik Peters" userId="b4a1494c-e397-487b-ba71-b18bd44b670c" providerId="ADAL" clId="{9DAD9B17-D38C-4580-B2C1-83CCE0EEF918}" dt="2017-10-25T07:52:47.480" v="325" actId="478"/>
          <ac:spMkLst>
            <pc:docMk/>
            <pc:sldMk cId="339837701" sldId="281"/>
            <ac:spMk id="10" creationId="{2115B78C-DADC-4E57-A0CB-1CC51A03B8D9}"/>
          </ac:spMkLst>
        </pc:spChg>
        <pc:spChg chg="del">
          <ac:chgData name="Jan-Hendrik Peters" userId="b4a1494c-e397-487b-ba71-b18bd44b670c" providerId="ADAL" clId="{9DAD9B17-D38C-4580-B2C1-83CCE0EEF918}" dt="2017-10-25T07:52:50.324" v="326" actId="478"/>
          <ac:spMkLst>
            <pc:docMk/>
            <pc:sldMk cId="339837701" sldId="281"/>
            <ac:spMk id="11" creationId="{FC0CDE28-3F88-4058-A3FF-53FFF7254303}"/>
          </ac:spMkLst>
        </pc:spChg>
        <pc:picChg chg="del">
          <ac:chgData name="Jan-Hendrik Peters" userId="b4a1494c-e397-487b-ba71-b18bd44b670c" providerId="ADAL" clId="{9DAD9B17-D38C-4580-B2C1-83CCE0EEF918}" dt="2017-10-25T07:52:41.230" v="323" actId="478"/>
          <ac:picMkLst>
            <pc:docMk/>
            <pc:sldMk cId="339837701" sldId="281"/>
            <ac:picMk id="12" creationId="{7737C7AC-38DE-4C0F-ADDF-E18D1303F4B8}"/>
          </ac:picMkLst>
        </pc:picChg>
        <pc:picChg chg="del">
          <ac:chgData name="Jan-Hendrik Peters" userId="b4a1494c-e397-487b-ba71-b18bd44b670c" providerId="ADAL" clId="{9DAD9B17-D38C-4580-B2C1-83CCE0EEF918}" dt="2017-10-25T07:52:42.824" v="324" actId="478"/>
          <ac:picMkLst>
            <pc:docMk/>
            <pc:sldMk cId="339837701" sldId="281"/>
            <ac:picMk id="13" creationId="{B75295B7-4388-41DE-8682-6B9BA9CCC602}"/>
          </ac:picMkLst>
        </pc:picChg>
      </pc:sldChg>
      <pc:sldChg chg="modSp add">
        <pc:chgData name="Jan-Hendrik Peters" userId="b4a1494c-e397-487b-ba71-b18bd44b670c" providerId="ADAL" clId="{9DAD9B17-D38C-4580-B2C1-83CCE0EEF918}" dt="2017-10-25T07:54:14.974" v="399"/>
        <pc:sldMkLst>
          <pc:docMk/>
          <pc:sldMk cId="1682723729" sldId="282"/>
        </pc:sldMkLst>
        <pc:spChg chg="mod">
          <ac:chgData name="Jan-Hendrik Peters" userId="b4a1494c-e397-487b-ba71-b18bd44b670c" providerId="ADAL" clId="{9DAD9B17-D38C-4580-B2C1-83CCE0EEF918}" dt="2017-10-25T07:54:11.206" v="398" actId="20577"/>
          <ac:spMkLst>
            <pc:docMk/>
            <pc:sldMk cId="1682723729" sldId="282"/>
            <ac:spMk id="2" creationId="{97544101-CFA3-49F2-B486-41E01F6667E4}"/>
          </ac:spMkLst>
        </pc:spChg>
        <pc:spChg chg="mod">
          <ac:chgData name="Jan-Hendrik Peters" userId="b4a1494c-e397-487b-ba71-b18bd44b670c" providerId="ADAL" clId="{9DAD9B17-D38C-4580-B2C1-83CCE0EEF918}" dt="2017-10-25T07:54:14.974" v="399"/>
          <ac:spMkLst>
            <pc:docMk/>
            <pc:sldMk cId="1682723729" sldId="282"/>
            <ac:spMk id="3" creationId="{28C1966C-B145-47E2-9E95-EC50F6ECBEB4}"/>
          </ac:spMkLst>
        </pc:spChg>
      </pc:sldChg>
      <pc:sldChg chg="addSp delSp modSp add delAnim">
        <pc:chgData name="Jan-Hendrik Peters" userId="b4a1494c-e397-487b-ba71-b18bd44b670c" providerId="ADAL" clId="{9DAD9B17-D38C-4580-B2C1-83CCE0EEF918}" dt="2017-10-25T07:55:01.487" v="432" actId="20577"/>
        <pc:sldMkLst>
          <pc:docMk/>
          <pc:sldMk cId="1143562808" sldId="283"/>
        </pc:sldMkLst>
        <pc:spChg chg="mod">
          <ac:chgData name="Jan-Hendrik Peters" userId="b4a1494c-e397-487b-ba71-b18bd44b670c" providerId="ADAL" clId="{9DAD9B17-D38C-4580-B2C1-83CCE0EEF918}" dt="2017-10-25T07:54:44.171" v="427" actId="20577"/>
          <ac:spMkLst>
            <pc:docMk/>
            <pc:sldMk cId="1143562808" sldId="283"/>
            <ac:spMk id="2" creationId="{82D2B599-513B-4100-8EEA-80F939E9747E}"/>
          </ac:spMkLst>
        </pc:spChg>
        <pc:spChg chg="add mod">
          <ac:chgData name="Jan-Hendrik Peters" userId="b4a1494c-e397-487b-ba71-b18bd44b670c" providerId="ADAL" clId="{9DAD9B17-D38C-4580-B2C1-83CCE0EEF918}" dt="2017-10-25T07:55:01.487" v="432" actId="20577"/>
          <ac:spMkLst>
            <pc:docMk/>
            <pc:sldMk cId="1143562808" sldId="283"/>
            <ac:spMk id="3" creationId="{5E9A0E45-EB26-4EA6-9F3D-F6AEF8C109E8}"/>
          </ac:spMkLst>
        </pc:spChg>
        <pc:spChg chg="del">
          <ac:chgData name="Jan-Hendrik Peters" userId="b4a1494c-e397-487b-ba71-b18bd44b670c" providerId="ADAL" clId="{9DAD9B17-D38C-4580-B2C1-83CCE0EEF918}" dt="2017-10-25T07:54:52.374" v="428" actId="478"/>
          <ac:spMkLst>
            <pc:docMk/>
            <pc:sldMk cId="1143562808" sldId="283"/>
            <ac:spMk id="10" creationId="{2115B78C-DADC-4E57-A0CB-1CC51A03B8D9}"/>
          </ac:spMkLst>
        </pc:spChg>
        <pc:spChg chg="del">
          <ac:chgData name="Jan-Hendrik Peters" userId="b4a1494c-e397-487b-ba71-b18bd44b670c" providerId="ADAL" clId="{9DAD9B17-D38C-4580-B2C1-83CCE0EEF918}" dt="2017-10-25T07:54:52.374" v="428" actId="478"/>
          <ac:spMkLst>
            <pc:docMk/>
            <pc:sldMk cId="1143562808" sldId="283"/>
            <ac:spMk id="11" creationId="{FC0CDE28-3F88-4058-A3FF-53FFF7254303}"/>
          </ac:spMkLst>
        </pc:spChg>
        <pc:picChg chg="del">
          <ac:chgData name="Jan-Hendrik Peters" userId="b4a1494c-e397-487b-ba71-b18bd44b670c" providerId="ADAL" clId="{9DAD9B17-D38C-4580-B2C1-83CCE0EEF918}" dt="2017-10-25T07:54:52.374" v="428" actId="478"/>
          <ac:picMkLst>
            <pc:docMk/>
            <pc:sldMk cId="1143562808" sldId="283"/>
            <ac:picMk id="12" creationId="{7737C7AC-38DE-4C0F-ADDF-E18D1303F4B8}"/>
          </ac:picMkLst>
        </pc:picChg>
        <pc:picChg chg="del">
          <ac:chgData name="Jan-Hendrik Peters" userId="b4a1494c-e397-487b-ba71-b18bd44b670c" providerId="ADAL" clId="{9DAD9B17-D38C-4580-B2C1-83CCE0EEF918}" dt="2017-10-25T07:54:52.374" v="428" actId="478"/>
          <ac:picMkLst>
            <pc:docMk/>
            <pc:sldMk cId="1143562808" sldId="283"/>
            <ac:picMk id="13" creationId="{B75295B7-4388-41DE-8682-6B9BA9CCC602}"/>
          </ac:picMkLst>
        </pc:picChg>
      </pc:sldChg>
      <pc:sldChg chg="modSp add">
        <pc:chgData name="Jan-Hendrik Peters" userId="b4a1494c-e397-487b-ba71-b18bd44b670c" providerId="ADAL" clId="{9DAD9B17-D38C-4580-B2C1-83CCE0EEF918}" dt="2017-10-25T07:56:37.376" v="463"/>
        <pc:sldMkLst>
          <pc:docMk/>
          <pc:sldMk cId="1458194593" sldId="284"/>
        </pc:sldMkLst>
        <pc:spChg chg="mod">
          <ac:chgData name="Jan-Hendrik Peters" userId="b4a1494c-e397-487b-ba71-b18bd44b670c" providerId="ADAL" clId="{9DAD9B17-D38C-4580-B2C1-83CCE0EEF918}" dt="2017-10-25T07:56:33.424" v="462" actId="20577"/>
          <ac:spMkLst>
            <pc:docMk/>
            <pc:sldMk cId="1458194593" sldId="284"/>
            <ac:spMk id="2" creationId="{97544101-CFA3-49F2-B486-41E01F6667E4}"/>
          </ac:spMkLst>
        </pc:spChg>
        <pc:spChg chg="mod">
          <ac:chgData name="Jan-Hendrik Peters" userId="b4a1494c-e397-487b-ba71-b18bd44b670c" providerId="ADAL" clId="{9DAD9B17-D38C-4580-B2C1-83CCE0EEF918}" dt="2017-10-25T07:56:37.376" v="463"/>
          <ac:spMkLst>
            <pc:docMk/>
            <pc:sldMk cId="1458194593" sldId="284"/>
            <ac:spMk id="3" creationId="{28C1966C-B145-47E2-9E95-EC50F6ECBEB4}"/>
          </ac:spMkLst>
        </pc:spChg>
      </pc:sldChg>
      <pc:sldChg chg="add del">
        <pc:chgData name="Jan-Hendrik Peters" userId="b4a1494c-e397-487b-ba71-b18bd44b670c" providerId="ADAL" clId="{9DAD9B17-D38C-4580-B2C1-83CCE0EEF918}" dt="2017-10-25T07:55:58.673" v="435" actId="2696"/>
        <pc:sldMkLst>
          <pc:docMk/>
          <pc:sldMk cId="1614274742" sldId="285"/>
        </pc:sldMkLst>
      </pc:sldChg>
      <pc:sldChg chg="modSp add">
        <pc:chgData name="Jan-Hendrik Peters" userId="b4a1494c-e397-487b-ba71-b18bd44b670c" providerId="ADAL" clId="{9DAD9B17-D38C-4580-B2C1-83CCE0EEF918}" dt="2017-10-25T07:59:52.839" v="498" actId="6549"/>
        <pc:sldMkLst>
          <pc:docMk/>
          <pc:sldMk cId="4100101534" sldId="286"/>
        </pc:sldMkLst>
        <pc:spChg chg="mod">
          <ac:chgData name="Jan-Hendrik Peters" userId="b4a1494c-e397-487b-ba71-b18bd44b670c" providerId="ADAL" clId="{9DAD9B17-D38C-4580-B2C1-83CCE0EEF918}" dt="2017-10-25T07:59:44.292" v="496" actId="20577"/>
          <ac:spMkLst>
            <pc:docMk/>
            <pc:sldMk cId="4100101534" sldId="286"/>
            <ac:spMk id="2" creationId="{97544101-CFA3-49F2-B486-41E01F6667E4}"/>
          </ac:spMkLst>
        </pc:spChg>
        <pc:spChg chg="mod">
          <ac:chgData name="Jan-Hendrik Peters" userId="b4a1494c-e397-487b-ba71-b18bd44b670c" providerId="ADAL" clId="{9DAD9B17-D38C-4580-B2C1-83CCE0EEF918}" dt="2017-10-25T07:59:52.839" v="498" actId="6549"/>
          <ac:spMkLst>
            <pc:docMk/>
            <pc:sldMk cId="4100101534" sldId="286"/>
            <ac:spMk id="3" creationId="{28C1966C-B145-47E2-9E95-EC50F6ECBEB4}"/>
          </ac:spMkLst>
        </pc:spChg>
      </pc:sldChg>
      <pc:sldChg chg="modSp add">
        <pc:chgData name="Jan-Hendrik Peters" userId="b4a1494c-e397-487b-ba71-b18bd44b670c" providerId="ADAL" clId="{9DAD9B17-D38C-4580-B2C1-83CCE0EEF918}" dt="2017-10-25T07:52:34.012" v="322" actId="20577"/>
        <pc:sldMkLst>
          <pc:docMk/>
          <pc:sldMk cId="833398646" sldId="287"/>
        </pc:sldMkLst>
        <pc:spChg chg="mod">
          <ac:chgData name="Jan-Hendrik Peters" userId="b4a1494c-e397-487b-ba71-b18bd44b670c" providerId="ADAL" clId="{9DAD9B17-D38C-4580-B2C1-83CCE0EEF918}" dt="2017-10-25T07:52:34.012" v="322" actId="20577"/>
          <ac:spMkLst>
            <pc:docMk/>
            <pc:sldMk cId="833398646" sldId="287"/>
            <ac:spMk id="9" creationId="{00000000-0000-0000-0000-000000000000}"/>
          </ac:spMkLst>
        </pc:spChg>
      </pc:sldChg>
      <pc:sldChg chg="modSp add ord">
        <pc:chgData name="Jan-Hendrik Peters" userId="b4a1494c-e397-487b-ba71-b18bd44b670c" providerId="ADAL" clId="{9DAD9B17-D38C-4580-B2C1-83CCE0EEF918}" dt="2017-10-25T07:57:20.823" v="490"/>
        <pc:sldMkLst>
          <pc:docMk/>
          <pc:sldMk cId="3025279753" sldId="288"/>
        </pc:sldMkLst>
        <pc:spChg chg="mod">
          <ac:chgData name="Jan-Hendrik Peters" userId="b4a1494c-e397-487b-ba71-b18bd44b670c" providerId="ADAL" clId="{9DAD9B17-D38C-4580-B2C1-83CCE0EEF918}" dt="2017-10-25T07:57:16.283" v="489" actId="20577"/>
          <ac:spMkLst>
            <pc:docMk/>
            <pc:sldMk cId="3025279753" sldId="288"/>
            <ac:spMk id="2" creationId="{82D2B599-513B-4100-8EEA-80F939E9747E}"/>
          </ac:spMkLst>
        </pc:spChg>
        <pc:spChg chg="mod">
          <ac:chgData name="Jan-Hendrik Peters" userId="b4a1494c-e397-487b-ba71-b18bd44b670c" providerId="ADAL" clId="{9DAD9B17-D38C-4580-B2C1-83CCE0EEF918}" dt="2017-10-25T07:57:20.823" v="490"/>
          <ac:spMkLst>
            <pc:docMk/>
            <pc:sldMk cId="3025279753" sldId="288"/>
            <ac:spMk id="3" creationId="{5E9A0E45-EB26-4EA6-9F3D-F6AEF8C109E8}"/>
          </ac:spMkLst>
        </pc:spChg>
      </pc:sldChg>
      <pc:sldChg chg="modSp add">
        <pc:chgData name="Jan-Hendrik Peters" userId="b4a1494c-e397-487b-ba71-b18bd44b670c" providerId="ADAL" clId="{9DAD9B17-D38C-4580-B2C1-83CCE0EEF918}" dt="2017-10-25T08:00:15.280" v="503"/>
        <pc:sldMkLst>
          <pc:docMk/>
          <pc:sldMk cId="733400121" sldId="289"/>
        </pc:sldMkLst>
        <pc:spChg chg="mod">
          <ac:chgData name="Jan-Hendrik Peters" userId="b4a1494c-e397-487b-ba71-b18bd44b670c" providerId="ADAL" clId="{9DAD9B17-D38C-4580-B2C1-83CCE0EEF918}" dt="2017-10-25T08:00:11.473" v="502" actId="20577"/>
          <ac:spMkLst>
            <pc:docMk/>
            <pc:sldMk cId="733400121" sldId="289"/>
            <ac:spMk id="2" creationId="{82D2B599-513B-4100-8EEA-80F939E9747E}"/>
          </ac:spMkLst>
        </pc:spChg>
        <pc:spChg chg="mod">
          <ac:chgData name="Jan-Hendrik Peters" userId="b4a1494c-e397-487b-ba71-b18bd44b670c" providerId="ADAL" clId="{9DAD9B17-D38C-4580-B2C1-83CCE0EEF918}" dt="2017-10-25T08:00:15.280" v="503"/>
          <ac:spMkLst>
            <pc:docMk/>
            <pc:sldMk cId="733400121" sldId="289"/>
            <ac:spMk id="3" creationId="{5E9A0E45-EB26-4EA6-9F3D-F6AEF8C109E8}"/>
          </ac:spMkLst>
        </pc:spChg>
      </pc:sldChg>
      <pc:sldChg chg="modSp add">
        <pc:chgData name="Jan-Hendrik Peters" userId="b4a1494c-e397-487b-ba71-b18bd44b670c" providerId="ADAL" clId="{9DAD9B17-D38C-4580-B2C1-83CCE0EEF918}" dt="2017-10-25T08:01:06.903" v="530" actId="20577"/>
        <pc:sldMkLst>
          <pc:docMk/>
          <pc:sldMk cId="3185996152" sldId="290"/>
        </pc:sldMkLst>
        <pc:spChg chg="mod">
          <ac:chgData name="Jan-Hendrik Peters" userId="b4a1494c-e397-487b-ba71-b18bd44b670c" providerId="ADAL" clId="{9DAD9B17-D38C-4580-B2C1-83CCE0EEF918}" dt="2017-10-25T08:01:01.486" v="526" actId="20577"/>
          <ac:spMkLst>
            <pc:docMk/>
            <pc:sldMk cId="3185996152" sldId="290"/>
            <ac:spMk id="2" creationId="{97544101-CFA3-49F2-B486-41E01F6667E4}"/>
          </ac:spMkLst>
        </pc:spChg>
        <pc:spChg chg="mod">
          <ac:chgData name="Jan-Hendrik Peters" userId="b4a1494c-e397-487b-ba71-b18bd44b670c" providerId="ADAL" clId="{9DAD9B17-D38C-4580-B2C1-83CCE0EEF918}" dt="2017-10-25T08:01:06.903" v="530" actId="20577"/>
          <ac:spMkLst>
            <pc:docMk/>
            <pc:sldMk cId="3185996152" sldId="290"/>
            <ac:spMk id="3" creationId="{28C1966C-B145-47E2-9E95-EC50F6ECBEB4}"/>
          </ac:spMkLst>
        </pc:spChg>
      </pc:sldChg>
      <pc:sldChg chg="modSp add">
        <pc:chgData name="Jan-Hendrik Peters" userId="b4a1494c-e397-487b-ba71-b18bd44b670c" providerId="ADAL" clId="{9DAD9B17-D38C-4580-B2C1-83CCE0EEF918}" dt="2017-10-25T08:01:36.649" v="535"/>
        <pc:sldMkLst>
          <pc:docMk/>
          <pc:sldMk cId="1542243670" sldId="291"/>
        </pc:sldMkLst>
        <pc:spChg chg="mod">
          <ac:chgData name="Jan-Hendrik Peters" userId="b4a1494c-e397-487b-ba71-b18bd44b670c" providerId="ADAL" clId="{9DAD9B17-D38C-4580-B2C1-83CCE0EEF918}" dt="2017-10-25T08:01:32.984" v="534" actId="20577"/>
          <ac:spMkLst>
            <pc:docMk/>
            <pc:sldMk cId="1542243670" sldId="291"/>
            <ac:spMk id="2" creationId="{82D2B599-513B-4100-8EEA-80F939E9747E}"/>
          </ac:spMkLst>
        </pc:spChg>
        <pc:spChg chg="mod">
          <ac:chgData name="Jan-Hendrik Peters" userId="b4a1494c-e397-487b-ba71-b18bd44b670c" providerId="ADAL" clId="{9DAD9B17-D38C-4580-B2C1-83CCE0EEF918}" dt="2017-10-25T08:01:36.649" v="535"/>
          <ac:spMkLst>
            <pc:docMk/>
            <pc:sldMk cId="1542243670" sldId="291"/>
            <ac:spMk id="3" creationId="{5E9A0E45-EB26-4EA6-9F3D-F6AEF8C109E8}"/>
          </ac:spMkLst>
        </pc:spChg>
      </pc:sldChg>
      <pc:sldChg chg="modSp add">
        <pc:chgData name="Jan-Hendrik Peters" userId="b4a1494c-e397-487b-ba71-b18bd44b670c" providerId="ADAL" clId="{9DAD9B17-D38C-4580-B2C1-83CCE0EEF918}" dt="2017-10-25T08:02:28.659" v="547"/>
        <pc:sldMkLst>
          <pc:docMk/>
          <pc:sldMk cId="3306256916" sldId="292"/>
        </pc:sldMkLst>
        <pc:spChg chg="mod">
          <ac:chgData name="Jan-Hendrik Peters" userId="b4a1494c-e397-487b-ba71-b18bd44b670c" providerId="ADAL" clId="{9DAD9B17-D38C-4580-B2C1-83CCE0EEF918}" dt="2017-10-25T08:01:55.269" v="545" actId="20577"/>
          <ac:spMkLst>
            <pc:docMk/>
            <pc:sldMk cId="3306256916" sldId="292"/>
            <ac:spMk id="2" creationId="{97544101-CFA3-49F2-B486-41E01F6667E4}"/>
          </ac:spMkLst>
        </pc:spChg>
        <pc:spChg chg="mod">
          <ac:chgData name="Jan-Hendrik Peters" userId="b4a1494c-e397-487b-ba71-b18bd44b670c" providerId="ADAL" clId="{9DAD9B17-D38C-4580-B2C1-83CCE0EEF918}" dt="2017-10-25T08:02:28.659" v="547"/>
          <ac:spMkLst>
            <pc:docMk/>
            <pc:sldMk cId="3306256916" sldId="292"/>
            <ac:spMk id="3" creationId="{28C1966C-B145-47E2-9E95-EC50F6ECBEB4}"/>
          </ac:spMkLst>
        </pc:spChg>
      </pc:sldChg>
    </pc:docChg>
  </pc:docChgLst>
  <pc:docChgLst>
    <pc:chgData name="Raimund Andree" userId="fa30ce60-a51f-4555-80e2-c1f03acfaf6e" providerId="ADAL" clId="{EA031FD6-AAC5-4BA4-BFE9-AC3192B460F2}"/>
    <pc:docChg chg="custSel modSld">
      <pc:chgData name="Raimund Andree" userId="fa30ce60-a51f-4555-80e2-c1f03acfaf6e" providerId="ADAL" clId="{EA031FD6-AAC5-4BA4-BFE9-AC3192B460F2}" dt="2017-10-28T07:34:32.562" v="60" actId="20577"/>
      <pc:docMkLst>
        <pc:docMk/>
      </pc:docMkLst>
      <pc:sldChg chg="modSp">
        <pc:chgData name="Raimund Andree" userId="fa30ce60-a51f-4555-80e2-c1f03acfaf6e" providerId="ADAL" clId="{EA031FD6-AAC5-4BA4-BFE9-AC3192B460F2}" dt="2017-10-28T07:33:53.869" v="1" actId="20577"/>
        <pc:sldMkLst>
          <pc:docMk/>
          <pc:sldMk cId="4196299721" sldId="279"/>
        </pc:sldMkLst>
        <pc:spChg chg="mod">
          <ac:chgData name="Raimund Andree" userId="fa30ce60-a51f-4555-80e2-c1f03acfaf6e" providerId="ADAL" clId="{EA031FD6-AAC5-4BA4-BFE9-AC3192B460F2}" dt="2017-10-28T07:33:53.869" v="1" actId="20577"/>
          <ac:spMkLst>
            <pc:docMk/>
            <pc:sldMk cId="4196299721" sldId="279"/>
            <ac:spMk id="3" creationId="{ED26C3AC-87F4-4394-BC28-B535D14EB649}"/>
          </ac:spMkLst>
        </pc:spChg>
      </pc:sldChg>
      <pc:sldChg chg="modSp">
        <pc:chgData name="Raimund Andree" userId="fa30ce60-a51f-4555-80e2-c1f03acfaf6e" providerId="ADAL" clId="{EA031FD6-AAC5-4BA4-BFE9-AC3192B460F2}" dt="2017-10-28T07:34:32.562" v="60" actId="20577"/>
        <pc:sldMkLst>
          <pc:docMk/>
          <pc:sldMk cId="339837701" sldId="281"/>
        </pc:sldMkLst>
        <pc:spChg chg="mod">
          <ac:chgData name="Raimund Andree" userId="fa30ce60-a51f-4555-80e2-c1f03acfaf6e" providerId="ADAL" clId="{EA031FD6-AAC5-4BA4-BFE9-AC3192B460F2}" dt="2017-10-28T07:34:32.562" v="60" actId="20577"/>
          <ac:spMkLst>
            <pc:docMk/>
            <pc:sldMk cId="339837701" sldId="281"/>
            <ac:spMk id="3" creationId="{14F44E67-7649-4285-9E65-6849F1509AF6}"/>
          </ac:spMkLst>
        </pc:spChg>
      </pc:sldChg>
    </pc:docChg>
  </pc:docChgLst>
  <pc:docChgLst>
    <pc:chgData name="Jan-Hendrik Peters" userId="b4a1494c-e397-487b-ba71-b18bd44b670c" providerId="ADAL" clId="{9DEE1C13-6853-42E2-BE9C-DC304B8C5601}"/>
    <pc:docChg chg="undo custSel addSld delSld modSld sldOrd">
      <pc:chgData name="Jan-Hendrik Peters" userId="b4a1494c-e397-487b-ba71-b18bd44b670c" providerId="ADAL" clId="{9DEE1C13-6853-42E2-BE9C-DC304B8C5601}" dt="2017-10-28T07:23:59.681" v="348"/>
      <pc:docMkLst>
        <pc:docMk/>
      </pc:docMkLst>
      <pc:sldChg chg="modSp">
        <pc:chgData name="Jan-Hendrik Peters" userId="b4a1494c-e397-487b-ba71-b18bd44b670c" providerId="ADAL" clId="{9DEE1C13-6853-42E2-BE9C-DC304B8C5601}" dt="2017-10-25T08:19:06.247" v="7" actId="20577"/>
        <pc:sldMkLst>
          <pc:docMk/>
          <pc:sldMk cId="297332740" sldId="260"/>
        </pc:sldMkLst>
        <pc:spChg chg="mod">
          <ac:chgData name="Jan-Hendrik Peters" userId="b4a1494c-e397-487b-ba71-b18bd44b670c" providerId="ADAL" clId="{9DEE1C13-6853-42E2-BE9C-DC304B8C5601}" dt="2017-10-25T08:19:06.247" v="7" actId="20577"/>
          <ac:spMkLst>
            <pc:docMk/>
            <pc:sldMk cId="297332740" sldId="260"/>
            <ac:spMk id="15" creationId="{00000000-0000-0000-0000-000000000000}"/>
          </ac:spMkLst>
        </pc:spChg>
      </pc:sldChg>
      <pc:sldChg chg="addSp delSp modSp">
        <pc:chgData name="Jan-Hendrik Peters" userId="b4a1494c-e397-487b-ba71-b18bd44b670c" providerId="ADAL" clId="{9DEE1C13-6853-42E2-BE9C-DC304B8C5601}" dt="2017-10-27T06:25:29.222" v="342" actId="1076"/>
        <pc:sldMkLst>
          <pc:docMk/>
          <pc:sldMk cId="1904797942" sldId="261"/>
        </pc:sldMkLst>
        <pc:spChg chg="del">
          <ac:chgData name="Jan-Hendrik Peters" userId="b4a1494c-e397-487b-ba71-b18bd44b670c" providerId="ADAL" clId="{9DEE1C13-6853-42E2-BE9C-DC304B8C5601}" dt="2017-10-27T06:25:17.762" v="340" actId="478"/>
          <ac:spMkLst>
            <pc:docMk/>
            <pc:sldMk cId="1904797942" sldId="261"/>
            <ac:spMk id="3" creationId="{79453F90-0EBA-419B-ABF2-52261579B4E3}"/>
          </ac:spMkLst>
        </pc:spChg>
        <pc:spChg chg="add del mod">
          <ac:chgData name="Jan-Hendrik Peters" userId="b4a1494c-e397-487b-ba71-b18bd44b670c" providerId="ADAL" clId="{9DEE1C13-6853-42E2-BE9C-DC304B8C5601}" dt="2017-10-27T06:25:24.773" v="341" actId="931"/>
          <ac:spMkLst>
            <pc:docMk/>
            <pc:sldMk cId="1904797942" sldId="261"/>
            <ac:spMk id="5" creationId="{D82B263C-2130-41A4-BCD3-CCB7B4FC3112}"/>
          </ac:spMkLst>
        </pc:spChg>
        <pc:picChg chg="add mod">
          <ac:chgData name="Jan-Hendrik Peters" userId="b4a1494c-e397-487b-ba71-b18bd44b670c" providerId="ADAL" clId="{9DEE1C13-6853-42E2-BE9C-DC304B8C5601}" dt="2017-10-27T06:25:29.222" v="342" actId="1076"/>
          <ac:picMkLst>
            <pc:docMk/>
            <pc:sldMk cId="1904797942" sldId="261"/>
            <ac:picMk id="11" creationId="{2E5C8F62-F0F6-42EA-8355-2A1046CCD706}"/>
          </ac:picMkLst>
        </pc:picChg>
      </pc:sldChg>
      <pc:sldChg chg="modSp ord">
        <pc:chgData name="Jan-Hendrik Peters" userId="b4a1494c-e397-487b-ba71-b18bd44b670c" providerId="ADAL" clId="{9DEE1C13-6853-42E2-BE9C-DC304B8C5601}" dt="2017-10-28T07:23:59.681" v="348"/>
        <pc:sldMkLst>
          <pc:docMk/>
          <pc:sldMk cId="1724586126" sldId="262"/>
        </pc:sldMkLst>
        <pc:spChg chg="mod">
          <ac:chgData name="Jan-Hendrik Peters" userId="b4a1494c-e397-487b-ba71-b18bd44b670c" providerId="ADAL" clId="{9DEE1C13-6853-42E2-BE9C-DC304B8C5601}" dt="2017-10-25T08:23:44.459" v="60" actId="20577"/>
          <ac:spMkLst>
            <pc:docMk/>
            <pc:sldMk cId="1724586126" sldId="262"/>
            <ac:spMk id="3" creationId="{E49076B3-3C91-4C9A-8209-5D0DF758AEAE}"/>
          </ac:spMkLst>
        </pc:spChg>
      </pc:sldChg>
      <pc:sldChg chg="modSp">
        <pc:chgData name="Jan-Hendrik Peters" userId="b4a1494c-e397-487b-ba71-b18bd44b670c" providerId="ADAL" clId="{9DEE1C13-6853-42E2-BE9C-DC304B8C5601}" dt="2017-10-25T08:21:34.779" v="36" actId="27636"/>
        <pc:sldMkLst>
          <pc:docMk/>
          <pc:sldMk cId="1859048968" sldId="268"/>
        </pc:sldMkLst>
        <pc:spChg chg="mod">
          <ac:chgData name="Jan-Hendrik Peters" userId="b4a1494c-e397-487b-ba71-b18bd44b670c" providerId="ADAL" clId="{9DEE1C13-6853-42E2-BE9C-DC304B8C5601}" dt="2017-10-25T08:21:30.498" v="34" actId="5793"/>
          <ac:spMkLst>
            <pc:docMk/>
            <pc:sldMk cId="1859048968" sldId="268"/>
            <ac:spMk id="2" creationId="{97544101-CFA3-49F2-B486-41E01F6667E4}"/>
          </ac:spMkLst>
        </pc:spChg>
        <pc:spChg chg="mod">
          <ac:chgData name="Jan-Hendrik Peters" userId="b4a1494c-e397-487b-ba71-b18bd44b670c" providerId="ADAL" clId="{9DEE1C13-6853-42E2-BE9C-DC304B8C5601}" dt="2017-10-25T08:21:34.779" v="36" actId="27636"/>
          <ac:spMkLst>
            <pc:docMk/>
            <pc:sldMk cId="1859048968" sldId="268"/>
            <ac:spMk id="3" creationId="{28C1966C-B145-47E2-9E95-EC50F6ECBEB4}"/>
          </ac:spMkLst>
        </pc:spChg>
      </pc:sldChg>
      <pc:sldChg chg="addSp delSp modSp">
        <pc:chgData name="Jan-Hendrik Peters" userId="b4a1494c-e397-487b-ba71-b18bd44b670c" providerId="ADAL" clId="{9DEE1C13-6853-42E2-BE9C-DC304B8C5601}" dt="2017-10-27T06:25:42.371" v="345" actId="1076"/>
        <pc:sldMkLst>
          <pc:docMk/>
          <pc:sldMk cId="1296424973" sldId="269"/>
        </pc:sldMkLst>
        <pc:spChg chg="del">
          <ac:chgData name="Jan-Hendrik Peters" userId="b4a1494c-e397-487b-ba71-b18bd44b670c" providerId="ADAL" clId="{9DEE1C13-6853-42E2-BE9C-DC304B8C5601}" dt="2017-10-27T06:25:33.068" v="343" actId="478"/>
          <ac:spMkLst>
            <pc:docMk/>
            <pc:sldMk cId="1296424973" sldId="269"/>
            <ac:spMk id="3" creationId="{534A2FA2-CD9F-43A6-A048-489C7DEAC6CE}"/>
          </ac:spMkLst>
        </pc:spChg>
        <pc:spChg chg="add del mod">
          <ac:chgData name="Jan-Hendrik Peters" userId="b4a1494c-e397-487b-ba71-b18bd44b670c" providerId="ADAL" clId="{9DEE1C13-6853-42E2-BE9C-DC304B8C5601}" dt="2017-10-27T06:25:40.080" v="344" actId="931"/>
          <ac:spMkLst>
            <pc:docMk/>
            <pc:sldMk cId="1296424973" sldId="269"/>
            <ac:spMk id="5" creationId="{3B100951-FA4E-4CC5-A4C4-A20C4E5C0A97}"/>
          </ac:spMkLst>
        </pc:spChg>
        <pc:picChg chg="add mod">
          <ac:chgData name="Jan-Hendrik Peters" userId="b4a1494c-e397-487b-ba71-b18bd44b670c" providerId="ADAL" clId="{9DEE1C13-6853-42E2-BE9C-DC304B8C5601}" dt="2017-10-27T06:25:42.371" v="345" actId="1076"/>
          <ac:picMkLst>
            <pc:docMk/>
            <pc:sldMk cId="1296424973" sldId="269"/>
            <ac:picMk id="11" creationId="{A581422F-6F34-4742-98C6-452D98ECE990}"/>
          </ac:picMkLst>
        </pc:picChg>
      </pc:sldChg>
      <pc:sldChg chg="addSp delSp modSp delAnim">
        <pc:chgData name="Jan-Hendrik Peters" userId="b4a1494c-e397-487b-ba71-b18bd44b670c" providerId="ADAL" clId="{9DEE1C13-6853-42E2-BE9C-DC304B8C5601}" dt="2017-10-25T08:22:42.539" v="42" actId="20577"/>
        <pc:sldMkLst>
          <pc:docMk/>
          <pc:sldMk cId="4196299721" sldId="279"/>
        </pc:sldMkLst>
        <pc:spChg chg="mod">
          <ac:chgData name="Jan-Hendrik Peters" userId="b4a1494c-e397-487b-ba71-b18bd44b670c" providerId="ADAL" clId="{9DEE1C13-6853-42E2-BE9C-DC304B8C5601}" dt="2017-10-25T08:22:02.023" v="37" actId="20577"/>
          <ac:spMkLst>
            <pc:docMk/>
            <pc:sldMk cId="4196299721" sldId="279"/>
            <ac:spMk id="2" creationId="{82D2B599-513B-4100-8EEA-80F939E9747E}"/>
          </ac:spMkLst>
        </pc:spChg>
        <pc:spChg chg="add mod">
          <ac:chgData name="Jan-Hendrik Peters" userId="b4a1494c-e397-487b-ba71-b18bd44b670c" providerId="ADAL" clId="{9DEE1C13-6853-42E2-BE9C-DC304B8C5601}" dt="2017-10-25T08:22:42.539" v="42" actId="20577"/>
          <ac:spMkLst>
            <pc:docMk/>
            <pc:sldMk cId="4196299721" sldId="279"/>
            <ac:spMk id="3" creationId="{ED26C3AC-87F4-4394-BC28-B535D14EB649}"/>
          </ac:spMkLst>
        </pc:spChg>
        <pc:spChg chg="del">
          <ac:chgData name="Jan-Hendrik Peters" userId="b4a1494c-e397-487b-ba71-b18bd44b670c" providerId="ADAL" clId="{9DEE1C13-6853-42E2-BE9C-DC304B8C5601}" dt="2017-10-25T08:22:08.664" v="38" actId="478"/>
          <ac:spMkLst>
            <pc:docMk/>
            <pc:sldMk cId="4196299721" sldId="279"/>
            <ac:spMk id="10" creationId="{2115B78C-DADC-4E57-A0CB-1CC51A03B8D9}"/>
          </ac:spMkLst>
        </pc:spChg>
        <pc:spChg chg="del">
          <ac:chgData name="Jan-Hendrik Peters" userId="b4a1494c-e397-487b-ba71-b18bd44b670c" providerId="ADAL" clId="{9DEE1C13-6853-42E2-BE9C-DC304B8C5601}" dt="2017-10-25T08:22:08.664" v="38" actId="478"/>
          <ac:spMkLst>
            <pc:docMk/>
            <pc:sldMk cId="4196299721" sldId="279"/>
            <ac:spMk id="11" creationId="{FC0CDE28-3F88-4058-A3FF-53FFF7254303}"/>
          </ac:spMkLst>
        </pc:spChg>
        <pc:picChg chg="del">
          <ac:chgData name="Jan-Hendrik Peters" userId="b4a1494c-e397-487b-ba71-b18bd44b670c" providerId="ADAL" clId="{9DEE1C13-6853-42E2-BE9C-DC304B8C5601}" dt="2017-10-25T08:22:08.664" v="38" actId="478"/>
          <ac:picMkLst>
            <pc:docMk/>
            <pc:sldMk cId="4196299721" sldId="279"/>
            <ac:picMk id="12" creationId="{7737C7AC-38DE-4C0F-ADDF-E18D1303F4B8}"/>
          </ac:picMkLst>
        </pc:picChg>
        <pc:picChg chg="del">
          <ac:chgData name="Jan-Hendrik Peters" userId="b4a1494c-e397-487b-ba71-b18bd44b670c" providerId="ADAL" clId="{9DEE1C13-6853-42E2-BE9C-DC304B8C5601}" dt="2017-10-25T08:22:08.664" v="38" actId="478"/>
          <ac:picMkLst>
            <pc:docMk/>
            <pc:sldMk cId="4196299721" sldId="279"/>
            <ac:picMk id="13" creationId="{B75295B7-4388-41DE-8682-6B9BA9CCC602}"/>
          </ac:picMkLst>
        </pc:picChg>
      </pc:sldChg>
      <pc:sldChg chg="modSp">
        <pc:chgData name="Jan-Hendrik Peters" userId="b4a1494c-e397-487b-ba71-b18bd44b670c" providerId="ADAL" clId="{9DEE1C13-6853-42E2-BE9C-DC304B8C5601}" dt="2017-10-25T08:25:50.030" v="105" actId="20577"/>
        <pc:sldMkLst>
          <pc:docMk/>
          <pc:sldMk cId="667300264" sldId="280"/>
        </pc:sldMkLst>
        <pc:spChg chg="mod">
          <ac:chgData name="Jan-Hendrik Peters" userId="b4a1494c-e397-487b-ba71-b18bd44b670c" providerId="ADAL" clId="{9DEE1C13-6853-42E2-BE9C-DC304B8C5601}" dt="2017-10-25T08:24:09.096" v="89" actId="20577"/>
          <ac:spMkLst>
            <pc:docMk/>
            <pc:sldMk cId="667300264" sldId="280"/>
            <ac:spMk id="2" creationId="{97544101-CFA3-49F2-B486-41E01F6667E4}"/>
          </ac:spMkLst>
        </pc:spChg>
        <pc:spChg chg="mod">
          <ac:chgData name="Jan-Hendrik Peters" userId="b4a1494c-e397-487b-ba71-b18bd44b670c" providerId="ADAL" clId="{9DEE1C13-6853-42E2-BE9C-DC304B8C5601}" dt="2017-10-25T08:25:50.030" v="105" actId="20577"/>
          <ac:spMkLst>
            <pc:docMk/>
            <pc:sldMk cId="667300264" sldId="280"/>
            <ac:spMk id="3" creationId="{28C1966C-B145-47E2-9E95-EC50F6ECBEB4}"/>
          </ac:spMkLst>
        </pc:spChg>
      </pc:sldChg>
      <pc:sldChg chg="modSp">
        <pc:chgData name="Jan-Hendrik Peters" userId="b4a1494c-e397-487b-ba71-b18bd44b670c" providerId="ADAL" clId="{9DEE1C13-6853-42E2-BE9C-DC304B8C5601}" dt="2017-10-25T08:27:21.720" v="178" actId="20577"/>
        <pc:sldMkLst>
          <pc:docMk/>
          <pc:sldMk cId="339837701" sldId="281"/>
        </pc:sldMkLst>
        <pc:spChg chg="mod">
          <ac:chgData name="Jan-Hendrik Peters" userId="b4a1494c-e397-487b-ba71-b18bd44b670c" providerId="ADAL" clId="{9DEE1C13-6853-42E2-BE9C-DC304B8C5601}" dt="2017-10-25T08:27:21.720" v="178" actId="20577"/>
          <ac:spMkLst>
            <pc:docMk/>
            <pc:sldMk cId="339837701" sldId="281"/>
            <ac:spMk id="2" creationId="{82D2B599-513B-4100-8EEA-80F939E9747E}"/>
          </ac:spMkLst>
        </pc:spChg>
        <pc:spChg chg="mod">
          <ac:chgData name="Jan-Hendrik Peters" userId="b4a1494c-e397-487b-ba71-b18bd44b670c" providerId="ADAL" clId="{9DEE1C13-6853-42E2-BE9C-DC304B8C5601}" dt="2017-10-25T08:26:11.727" v="107" actId="27636"/>
          <ac:spMkLst>
            <pc:docMk/>
            <pc:sldMk cId="339837701" sldId="281"/>
            <ac:spMk id="3" creationId="{14F44E67-7649-4285-9E65-6849F1509AF6}"/>
          </ac:spMkLst>
        </pc:spChg>
      </pc:sldChg>
      <pc:sldChg chg="modSp">
        <pc:chgData name="Jan-Hendrik Peters" userId="b4a1494c-e397-487b-ba71-b18bd44b670c" providerId="ADAL" clId="{9DEE1C13-6853-42E2-BE9C-DC304B8C5601}" dt="2017-10-25T08:31:54.191" v="306" actId="20577"/>
        <pc:sldMkLst>
          <pc:docMk/>
          <pc:sldMk cId="1682723729" sldId="282"/>
        </pc:sldMkLst>
        <pc:spChg chg="mod">
          <ac:chgData name="Jan-Hendrik Peters" userId="b4a1494c-e397-487b-ba71-b18bd44b670c" providerId="ADAL" clId="{9DEE1C13-6853-42E2-BE9C-DC304B8C5601}" dt="2017-10-25T08:31:43.441" v="300" actId="20577"/>
          <ac:spMkLst>
            <pc:docMk/>
            <pc:sldMk cId="1682723729" sldId="282"/>
            <ac:spMk id="2" creationId="{97544101-CFA3-49F2-B486-41E01F6667E4}"/>
          </ac:spMkLst>
        </pc:spChg>
        <pc:spChg chg="mod">
          <ac:chgData name="Jan-Hendrik Peters" userId="b4a1494c-e397-487b-ba71-b18bd44b670c" providerId="ADAL" clId="{9DEE1C13-6853-42E2-BE9C-DC304B8C5601}" dt="2017-10-25T08:31:54.191" v="306" actId="20577"/>
          <ac:spMkLst>
            <pc:docMk/>
            <pc:sldMk cId="1682723729" sldId="282"/>
            <ac:spMk id="3" creationId="{28C1966C-B145-47E2-9E95-EC50F6ECBEB4}"/>
          </ac:spMkLst>
        </pc:spChg>
      </pc:sldChg>
      <pc:sldChg chg="modSp ord">
        <pc:chgData name="Jan-Hendrik Peters" userId="b4a1494c-e397-487b-ba71-b18bd44b670c" providerId="ADAL" clId="{9DEE1C13-6853-42E2-BE9C-DC304B8C5601}" dt="2017-10-25T08:28:37.117" v="222" actId="20577"/>
        <pc:sldMkLst>
          <pc:docMk/>
          <pc:sldMk cId="1143562808" sldId="283"/>
        </pc:sldMkLst>
        <pc:spChg chg="mod">
          <ac:chgData name="Jan-Hendrik Peters" userId="b4a1494c-e397-487b-ba71-b18bd44b670c" providerId="ADAL" clId="{9DEE1C13-6853-42E2-BE9C-DC304B8C5601}" dt="2017-10-25T08:28:37.117" v="222" actId="20577"/>
          <ac:spMkLst>
            <pc:docMk/>
            <pc:sldMk cId="1143562808" sldId="283"/>
            <ac:spMk id="2" creationId="{82D2B599-513B-4100-8EEA-80F939E9747E}"/>
          </ac:spMkLst>
        </pc:spChg>
        <pc:spChg chg="mod">
          <ac:chgData name="Jan-Hendrik Peters" userId="b4a1494c-e397-487b-ba71-b18bd44b670c" providerId="ADAL" clId="{9DEE1C13-6853-42E2-BE9C-DC304B8C5601}" dt="2017-10-25T08:28:17.586" v="198" actId="20577"/>
          <ac:spMkLst>
            <pc:docMk/>
            <pc:sldMk cId="1143562808" sldId="283"/>
            <ac:spMk id="3" creationId="{5E9A0E45-EB26-4EA6-9F3D-F6AEF8C109E8}"/>
          </ac:spMkLst>
        </pc:spChg>
      </pc:sldChg>
      <pc:sldChg chg="del">
        <pc:chgData name="Jan-Hendrik Peters" userId="b4a1494c-e397-487b-ba71-b18bd44b670c" providerId="ADAL" clId="{9DEE1C13-6853-42E2-BE9C-DC304B8C5601}" dt="2017-10-25T08:41:45.270" v="307" actId="2696"/>
        <pc:sldMkLst>
          <pc:docMk/>
          <pc:sldMk cId="1458194593" sldId="284"/>
        </pc:sldMkLst>
      </pc:sldChg>
      <pc:sldChg chg="del">
        <pc:chgData name="Jan-Hendrik Peters" userId="b4a1494c-e397-487b-ba71-b18bd44b670c" providerId="ADAL" clId="{9DEE1C13-6853-42E2-BE9C-DC304B8C5601}" dt="2017-10-25T08:41:45.301" v="309" actId="2696"/>
        <pc:sldMkLst>
          <pc:docMk/>
          <pc:sldMk cId="4100101534" sldId="286"/>
        </pc:sldMkLst>
      </pc:sldChg>
      <pc:sldChg chg="modSp ord">
        <pc:chgData name="Jan-Hendrik Peters" userId="b4a1494c-e397-487b-ba71-b18bd44b670c" providerId="ADAL" clId="{9DEE1C13-6853-42E2-BE9C-DC304B8C5601}" dt="2017-10-25T08:23:57.319" v="73" actId="20577"/>
        <pc:sldMkLst>
          <pc:docMk/>
          <pc:sldMk cId="833398646" sldId="287"/>
        </pc:sldMkLst>
        <pc:spChg chg="mod">
          <ac:chgData name="Jan-Hendrik Peters" userId="b4a1494c-e397-487b-ba71-b18bd44b670c" providerId="ADAL" clId="{9DEE1C13-6853-42E2-BE9C-DC304B8C5601}" dt="2017-10-25T08:23:57.319" v="73" actId="20577"/>
          <ac:spMkLst>
            <pc:docMk/>
            <pc:sldMk cId="833398646" sldId="287"/>
            <ac:spMk id="9" creationId="{00000000-0000-0000-0000-000000000000}"/>
          </ac:spMkLst>
        </pc:spChg>
      </pc:sldChg>
      <pc:sldChg chg="del">
        <pc:chgData name="Jan-Hendrik Peters" userId="b4a1494c-e397-487b-ba71-b18bd44b670c" providerId="ADAL" clId="{9DEE1C13-6853-42E2-BE9C-DC304B8C5601}" dt="2017-10-25T08:41:45.285" v="308" actId="2696"/>
        <pc:sldMkLst>
          <pc:docMk/>
          <pc:sldMk cId="3025279753" sldId="288"/>
        </pc:sldMkLst>
      </pc:sldChg>
      <pc:sldChg chg="del">
        <pc:chgData name="Jan-Hendrik Peters" userId="b4a1494c-e397-487b-ba71-b18bd44b670c" providerId="ADAL" clId="{9DEE1C13-6853-42E2-BE9C-DC304B8C5601}" dt="2017-10-25T08:41:45.317" v="310" actId="2696"/>
        <pc:sldMkLst>
          <pc:docMk/>
          <pc:sldMk cId="733400121" sldId="289"/>
        </pc:sldMkLst>
      </pc:sldChg>
      <pc:sldChg chg="del">
        <pc:chgData name="Jan-Hendrik Peters" userId="b4a1494c-e397-487b-ba71-b18bd44b670c" providerId="ADAL" clId="{9DEE1C13-6853-42E2-BE9C-DC304B8C5601}" dt="2017-10-25T08:41:45.348" v="311" actId="2696"/>
        <pc:sldMkLst>
          <pc:docMk/>
          <pc:sldMk cId="3185996152" sldId="290"/>
        </pc:sldMkLst>
      </pc:sldChg>
      <pc:sldChg chg="modSp">
        <pc:chgData name="Jan-Hendrik Peters" userId="b4a1494c-e397-487b-ba71-b18bd44b670c" providerId="ADAL" clId="{9DEE1C13-6853-42E2-BE9C-DC304B8C5601}" dt="2017-10-25T08:42:27.904" v="339" actId="20577"/>
        <pc:sldMkLst>
          <pc:docMk/>
          <pc:sldMk cId="1542243670" sldId="291"/>
        </pc:sldMkLst>
        <pc:spChg chg="mod">
          <ac:chgData name="Jan-Hendrik Peters" userId="b4a1494c-e397-487b-ba71-b18bd44b670c" providerId="ADAL" clId="{9DEE1C13-6853-42E2-BE9C-DC304B8C5601}" dt="2017-10-25T08:41:53.285" v="320" actId="20577"/>
          <ac:spMkLst>
            <pc:docMk/>
            <pc:sldMk cId="1542243670" sldId="291"/>
            <ac:spMk id="2" creationId="{82D2B599-513B-4100-8EEA-80F939E9747E}"/>
          </ac:spMkLst>
        </pc:spChg>
        <pc:spChg chg="mod">
          <ac:chgData name="Jan-Hendrik Peters" userId="b4a1494c-e397-487b-ba71-b18bd44b670c" providerId="ADAL" clId="{9DEE1C13-6853-42E2-BE9C-DC304B8C5601}" dt="2017-10-25T08:42:27.904" v="339" actId="20577"/>
          <ac:spMkLst>
            <pc:docMk/>
            <pc:sldMk cId="1542243670" sldId="291"/>
            <ac:spMk id="3" creationId="{5E9A0E45-EB26-4EA6-9F3D-F6AEF8C109E8}"/>
          </ac:spMkLst>
        </pc:spChg>
      </pc:sldChg>
      <pc:sldChg chg="del">
        <pc:chgData name="Jan-Hendrik Peters" userId="b4a1494c-e397-487b-ba71-b18bd44b670c" providerId="ADAL" clId="{9DEE1C13-6853-42E2-BE9C-DC304B8C5601}" dt="2017-10-25T08:41:59.285" v="322" actId="2696"/>
        <pc:sldMkLst>
          <pc:docMk/>
          <pc:sldMk cId="3306256916" sldId="292"/>
        </pc:sldMkLst>
      </pc:sldChg>
      <pc:sldChg chg="modSp add">
        <pc:chgData name="Jan-Hendrik Peters" userId="b4a1494c-e397-487b-ba71-b18bd44b670c" providerId="ADAL" clId="{9DEE1C13-6853-42E2-BE9C-DC304B8C5601}" dt="2017-10-25T08:28:31.335" v="208" actId="20577"/>
        <pc:sldMkLst>
          <pc:docMk/>
          <pc:sldMk cId="775207502" sldId="293"/>
        </pc:sldMkLst>
        <pc:spChg chg="mod">
          <ac:chgData name="Jan-Hendrik Peters" userId="b4a1494c-e397-487b-ba71-b18bd44b670c" providerId="ADAL" clId="{9DEE1C13-6853-42E2-BE9C-DC304B8C5601}" dt="2017-10-25T08:28:31.335" v="208" actId="20577"/>
          <ac:spMkLst>
            <pc:docMk/>
            <pc:sldMk cId="775207502" sldId="293"/>
            <ac:spMk id="9" creationId="{00000000-0000-0000-0000-000000000000}"/>
          </ac:spMkLst>
        </pc:spChg>
      </pc:sldChg>
      <pc:sldChg chg="add del">
        <pc:chgData name="Jan-Hendrik Peters" userId="b4a1494c-e397-487b-ba71-b18bd44b670c" providerId="ADAL" clId="{9DEE1C13-6853-42E2-BE9C-DC304B8C5601}" dt="2017-10-25T08:22:18.414" v="40" actId="20577"/>
        <pc:sldMkLst>
          <pc:docMk/>
          <pc:sldMk cId="1942202801" sldId="293"/>
        </pc:sldMkLst>
      </pc:sldChg>
      <pc:sldChg chg="modSp add">
        <pc:chgData name="Jan-Hendrik Peters" userId="b4a1494c-e397-487b-ba71-b18bd44b670c" providerId="ADAL" clId="{9DEE1C13-6853-42E2-BE9C-DC304B8C5601}" dt="2017-10-25T08:30:00.242" v="258" actId="20577"/>
        <pc:sldMkLst>
          <pc:docMk/>
          <pc:sldMk cId="1572175462" sldId="294"/>
        </pc:sldMkLst>
        <pc:spChg chg="mod">
          <ac:chgData name="Jan-Hendrik Peters" userId="b4a1494c-e397-487b-ba71-b18bd44b670c" providerId="ADAL" clId="{9DEE1C13-6853-42E2-BE9C-DC304B8C5601}" dt="2017-10-25T08:30:00.242" v="258" actId="20577"/>
          <ac:spMkLst>
            <pc:docMk/>
            <pc:sldMk cId="1572175462" sldId="294"/>
            <ac:spMk id="3" creationId="{5E9A0E45-EB26-4EA6-9F3D-F6AEF8C109E8}"/>
          </ac:spMkLst>
        </pc:spChg>
      </pc:sldChg>
      <pc:sldChg chg="modSp add">
        <pc:chgData name="Jan-Hendrik Peters" userId="b4a1494c-e397-487b-ba71-b18bd44b670c" providerId="ADAL" clId="{9DEE1C13-6853-42E2-BE9C-DC304B8C5601}" dt="2017-10-25T08:31:04.800" v="296" actId="20577"/>
        <pc:sldMkLst>
          <pc:docMk/>
          <pc:sldMk cId="3096158152" sldId="295"/>
        </pc:sldMkLst>
        <pc:spChg chg="mod">
          <ac:chgData name="Jan-Hendrik Peters" userId="b4a1494c-e397-487b-ba71-b18bd44b670c" providerId="ADAL" clId="{9DEE1C13-6853-42E2-BE9C-DC304B8C5601}" dt="2017-10-25T08:31:04.800" v="296" actId="20577"/>
          <ac:spMkLst>
            <pc:docMk/>
            <pc:sldMk cId="3096158152" sldId="295"/>
            <ac:spMk id="3" creationId="{5E9A0E45-EB26-4EA6-9F3D-F6AEF8C109E8}"/>
          </ac:spMkLst>
        </pc:spChg>
      </pc:sldChg>
    </pc:docChg>
  </pc:docChgLst>
  <pc:docChgLst>
    <pc:chgData name="Raimund Andree" userId="fa30ce60-a51f-4555-80e2-c1f03acfaf6e" providerId="ADAL" clId="{B3851598-E61F-4869-848A-D104F3CF3B87}"/>
    <pc:docChg chg="undo custSel modSld">
      <pc:chgData name="Raimund Andree" userId="fa30ce60-a51f-4555-80e2-c1f03acfaf6e" providerId="ADAL" clId="{B3851598-E61F-4869-848A-D104F3CF3B87}" dt="2017-10-27T02:50:08.207" v="346" actId="20577"/>
      <pc:docMkLst>
        <pc:docMk/>
      </pc:docMkLst>
      <pc:sldChg chg="modSp">
        <pc:chgData name="Raimund Andree" userId="fa30ce60-a51f-4555-80e2-c1f03acfaf6e" providerId="ADAL" clId="{B3851598-E61F-4869-848A-D104F3CF3B87}" dt="2017-10-27T01:37:24.695" v="16" actId="14100"/>
        <pc:sldMkLst>
          <pc:docMk/>
          <pc:sldMk cId="297332740" sldId="260"/>
        </pc:sldMkLst>
        <pc:spChg chg="mod">
          <ac:chgData name="Raimund Andree" userId="fa30ce60-a51f-4555-80e2-c1f03acfaf6e" providerId="ADAL" clId="{B3851598-E61F-4869-848A-D104F3CF3B87}" dt="2017-10-27T01:37:24.695" v="16" actId="14100"/>
          <ac:spMkLst>
            <pc:docMk/>
            <pc:sldMk cId="297332740" sldId="260"/>
            <ac:spMk id="15" creationId="{00000000-0000-0000-0000-000000000000}"/>
          </ac:spMkLst>
        </pc:spChg>
      </pc:sldChg>
      <pc:sldChg chg="modSp">
        <pc:chgData name="Raimund Andree" userId="fa30ce60-a51f-4555-80e2-c1f03acfaf6e" providerId="ADAL" clId="{B3851598-E61F-4869-848A-D104F3CF3B87}" dt="2017-10-27T02:49:44.915" v="324" actId="20577"/>
        <pc:sldMkLst>
          <pc:docMk/>
          <pc:sldMk cId="1904797942" sldId="261"/>
        </pc:sldMkLst>
        <pc:spChg chg="mod">
          <ac:chgData name="Raimund Andree" userId="fa30ce60-a51f-4555-80e2-c1f03acfaf6e" providerId="ADAL" clId="{B3851598-E61F-4869-848A-D104F3CF3B87}" dt="2017-10-27T02:49:44.915" v="324" actId="20577"/>
          <ac:spMkLst>
            <pc:docMk/>
            <pc:sldMk cId="1904797942" sldId="261"/>
            <ac:spMk id="3" creationId="{79453F90-0EBA-419B-ABF2-52261579B4E3}"/>
          </ac:spMkLst>
        </pc:spChg>
      </pc:sldChg>
      <pc:sldChg chg="modSp">
        <pc:chgData name="Raimund Andree" userId="fa30ce60-a51f-4555-80e2-c1f03acfaf6e" providerId="ADAL" clId="{B3851598-E61F-4869-848A-D104F3CF3B87}" dt="2017-10-27T01:37:59.670" v="35" actId="20577"/>
        <pc:sldMkLst>
          <pc:docMk/>
          <pc:sldMk cId="1724586126" sldId="262"/>
        </pc:sldMkLst>
        <pc:spChg chg="mod">
          <ac:chgData name="Raimund Andree" userId="fa30ce60-a51f-4555-80e2-c1f03acfaf6e" providerId="ADAL" clId="{B3851598-E61F-4869-848A-D104F3CF3B87}" dt="2017-10-27T01:37:59.670" v="35" actId="20577"/>
          <ac:spMkLst>
            <pc:docMk/>
            <pc:sldMk cId="1724586126" sldId="262"/>
            <ac:spMk id="3" creationId="{E49076B3-3C91-4C9A-8209-5D0DF758AEAE}"/>
          </ac:spMkLst>
        </pc:spChg>
      </pc:sldChg>
      <pc:sldChg chg="modSp">
        <pc:chgData name="Raimund Andree" userId="fa30ce60-a51f-4555-80e2-c1f03acfaf6e" providerId="ADAL" clId="{B3851598-E61F-4869-848A-D104F3CF3B87}" dt="2017-10-27T02:50:08.207" v="346" actId="20577"/>
        <pc:sldMkLst>
          <pc:docMk/>
          <pc:sldMk cId="1296424973" sldId="269"/>
        </pc:sldMkLst>
        <pc:spChg chg="mod">
          <ac:chgData name="Raimund Andree" userId="fa30ce60-a51f-4555-80e2-c1f03acfaf6e" providerId="ADAL" clId="{B3851598-E61F-4869-848A-D104F3CF3B87}" dt="2017-10-27T02:50:08.207" v="346" actId="20577"/>
          <ac:spMkLst>
            <pc:docMk/>
            <pc:sldMk cId="1296424973" sldId="269"/>
            <ac:spMk id="3" creationId="{534A2FA2-CD9F-43A6-A048-489C7DEAC6CE}"/>
          </ac:spMkLst>
        </pc:spChg>
      </pc:sldChg>
      <pc:sldChg chg="modSp">
        <pc:chgData name="Raimund Andree" userId="fa30ce60-a51f-4555-80e2-c1f03acfaf6e" providerId="ADAL" clId="{B3851598-E61F-4869-848A-D104F3CF3B87}" dt="2017-10-27T01:40:42.811" v="80" actId="20577"/>
        <pc:sldMkLst>
          <pc:docMk/>
          <pc:sldMk cId="4196299721" sldId="279"/>
        </pc:sldMkLst>
        <pc:spChg chg="mod">
          <ac:chgData name="Raimund Andree" userId="fa30ce60-a51f-4555-80e2-c1f03acfaf6e" providerId="ADAL" clId="{B3851598-E61F-4869-848A-D104F3CF3B87}" dt="2017-10-27T01:40:42.811" v="80" actId="20577"/>
          <ac:spMkLst>
            <pc:docMk/>
            <pc:sldMk cId="4196299721" sldId="279"/>
            <ac:spMk id="2" creationId="{82D2B599-513B-4100-8EEA-80F939E9747E}"/>
          </ac:spMkLst>
        </pc:spChg>
        <pc:spChg chg="mod">
          <ac:chgData name="Raimund Andree" userId="fa30ce60-a51f-4555-80e2-c1f03acfaf6e" providerId="ADAL" clId="{B3851598-E61F-4869-848A-D104F3CF3B87}" dt="2017-10-27T01:40:10.248" v="74" actId="313"/>
          <ac:spMkLst>
            <pc:docMk/>
            <pc:sldMk cId="4196299721" sldId="279"/>
            <ac:spMk id="3" creationId="{ED26C3AC-87F4-4394-BC28-B535D14EB649}"/>
          </ac:spMkLst>
        </pc:spChg>
      </pc:sldChg>
      <pc:sldChg chg="modSp">
        <pc:chgData name="Raimund Andree" userId="fa30ce60-a51f-4555-80e2-c1f03acfaf6e" providerId="ADAL" clId="{B3851598-E61F-4869-848A-D104F3CF3B87}" dt="2017-10-27T01:43:55.128" v="283" actId="20577"/>
        <pc:sldMkLst>
          <pc:docMk/>
          <pc:sldMk cId="1682723729" sldId="282"/>
        </pc:sldMkLst>
        <pc:spChg chg="mod">
          <ac:chgData name="Raimund Andree" userId="fa30ce60-a51f-4555-80e2-c1f03acfaf6e" providerId="ADAL" clId="{B3851598-E61F-4869-848A-D104F3CF3B87}" dt="2017-10-27T01:43:55.128" v="283" actId="20577"/>
          <ac:spMkLst>
            <pc:docMk/>
            <pc:sldMk cId="1682723729" sldId="282"/>
            <ac:spMk id="3" creationId="{28C1966C-B145-47E2-9E95-EC50F6ECBEB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A311C-DD8B-164B-A5B4-891FB44DF03B}" type="datetimeFigureOut">
              <a:t>10/28/2017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4D872-AB72-7141-BB7A-B591141434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78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3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9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66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17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75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18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71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44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00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16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39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51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79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28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93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8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85AEA-614B-7045-B3D9-61FEC86204D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0"/>
            <a:ext cx="10346836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  <a:p>
            <a:endParaRPr lang="de-DE" sz="3200" b="1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Kailasa" charset="0"/>
              <a:cs typeface="Kailasa" charset="0"/>
            </a:endParaRPr>
          </a:p>
          <a:p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Mastering a complex DSC lab infrastructure</a:t>
            </a:r>
          </a:p>
          <a:p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(somehow the story of the BMW Group DC deployment)</a:t>
            </a:r>
          </a:p>
          <a:p>
            <a:r>
              <a:rPr lang="de-DE" sz="2400" i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R</a:t>
            </a:r>
            <a:r>
              <a:rPr lang="en-US" sz="2400" i="1" dirty="0" err="1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aimund</a:t>
            </a:r>
            <a:r>
              <a:rPr lang="en-US" sz="2400" i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 Andrée</a:t>
            </a:r>
          </a:p>
          <a:p>
            <a:r>
              <a:rPr lang="de-DE" sz="2400" i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J</a:t>
            </a:r>
            <a:r>
              <a:rPr lang="en-US" sz="2400" i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an-Hendrik Peters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20" name="Picture 1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Demos</a:t>
            </a:r>
            <a:endParaRPr lang="en-US" sz="3200" b="1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Kailasa" charset="0"/>
              <a:cs typeface="Kailas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23" name="Picture 2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07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D2B599-513B-4100-8EEA-80F939E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basics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A0E45-EB26-4EA6-9F3D-F6AEF8C1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Ubuntu Mono" panose="020B0509030602030204" pitchFamily="49" charset="0"/>
              </a:rPr>
              <a:t> </a:t>
            </a:r>
            <a:r>
              <a:rPr lang="en-US" sz="2000" dirty="0">
                <a:solidFill>
                  <a:srgbClr val="006400"/>
                </a:solidFill>
                <a:latin typeface="Courier New" panose="02070309020205020404" pitchFamily="49" charset="0"/>
              </a:rPr>
              <a:t>#The easiest example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 dirty="0">
                <a:solidFill>
                  <a:srgbClr val="006400"/>
                </a:solidFill>
                <a:latin typeface="Courier New" panose="02070309020205020404" pitchFamily="49" charset="0"/>
              </a:rPr>
              <a:t>#Just one single Windows 2012 R2 server, nothing thrilling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LabDefinition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8A2BE2"/>
                </a:solidFill>
                <a:latin typeface="Courier New" panose="02070309020205020404" pitchFamily="49" charset="0"/>
              </a:rPr>
              <a:t>Lab1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0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DefaultVirtualizationEngine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rgbClr val="8A2BE2"/>
                </a:solidFill>
                <a:latin typeface="Courier New" panose="02070309020205020404" pitchFamily="49" charset="0"/>
              </a:rPr>
              <a:t>HyperV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Add-</a:t>
            </a:r>
            <a:r>
              <a:rPr 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LabMachineDefinition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8A2BE2"/>
                </a:solidFill>
                <a:latin typeface="Courier New" panose="02070309020205020404" pitchFamily="49" charset="0"/>
              </a:rPr>
              <a:t>Client1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-Memory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800080"/>
                </a:solidFill>
                <a:latin typeface="Courier New" panose="02070309020205020404" pitchFamily="49" charset="0"/>
              </a:rPr>
              <a:t>1GB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0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OperatingSystem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8B0000"/>
                </a:solidFill>
                <a:latin typeface="Courier New" panose="02070309020205020404" pitchFamily="49" charset="0"/>
              </a:rPr>
              <a:t>'Windows Server 2012 R2 SERVERDATACENTER'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Install-Lab</a:t>
            </a:r>
          </a:p>
        </p:txBody>
      </p:sp>
    </p:spTree>
    <p:extLst>
      <p:ext uri="{BB962C8B-B14F-4D97-AF65-F5344CB8AC3E}">
        <p14:creationId xmlns:p14="http://schemas.microsoft.com/office/powerpoint/2010/main" val="1143562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D2B599-513B-4100-8EEA-80F939E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basics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A0E45-EB26-4EA6-9F3D-F6AEF8C1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1900" dirty="0">
                <a:solidFill>
                  <a:srgbClr val="006400"/>
                </a:solidFill>
                <a:latin typeface="Courier New" panose="02070309020205020404" pitchFamily="49" charset="0"/>
              </a:rPr>
              <a:t>#The easiest example extended</a:t>
            </a:r>
            <a:endParaRPr lang="en-US" sz="19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1900" dirty="0">
                <a:solidFill>
                  <a:srgbClr val="006400"/>
                </a:solidFill>
                <a:latin typeface="Courier New" panose="02070309020205020404" pitchFamily="49" charset="0"/>
              </a:rPr>
              <a:t>#A little bit more thrilling having now AD, a CA and a member server</a:t>
            </a:r>
            <a:endParaRPr lang="en-US" sz="19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19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9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PSDefaultParameterValues</a:t>
            </a: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9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900" dirty="0">
                <a:solidFill>
                  <a:srgbClr val="8B0000"/>
                </a:solidFill>
                <a:latin typeface="Courier New" panose="02070309020205020404" pitchFamily="49" charset="0"/>
              </a:rPr>
              <a:t>'</a:t>
            </a:r>
            <a:r>
              <a:rPr lang="en-US" sz="1900" dirty="0" err="1">
                <a:solidFill>
                  <a:srgbClr val="8B0000"/>
                </a:solidFill>
                <a:latin typeface="Courier New" panose="02070309020205020404" pitchFamily="49" charset="0"/>
              </a:rPr>
              <a:t>Add-LabMachineDefinition:ToolsPath</a:t>
            </a:r>
            <a:r>
              <a:rPr lang="en-US" sz="1900" dirty="0">
                <a:solidFill>
                  <a:srgbClr val="8B0000"/>
                </a:solidFill>
                <a:latin typeface="Courier New" panose="02070309020205020404" pitchFamily="49" charset="0"/>
              </a:rPr>
              <a:t>'</a:t>
            </a:r>
            <a:r>
              <a:rPr lang="en-US" sz="19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900" dirty="0">
                <a:solidFill>
                  <a:srgbClr val="8B0000"/>
                </a:solidFill>
                <a:latin typeface="Courier New" panose="02070309020205020404" pitchFamily="49" charset="0"/>
              </a:rPr>
              <a:t>"</a:t>
            </a:r>
            <a:r>
              <a:rPr lang="en-US" sz="19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9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labSources</a:t>
            </a:r>
            <a:r>
              <a:rPr lang="en-US" sz="1900" dirty="0">
                <a:solidFill>
                  <a:srgbClr val="8B0000"/>
                </a:solidFill>
                <a:latin typeface="Courier New" panose="02070309020205020404" pitchFamily="49" charset="0"/>
              </a:rPr>
              <a:t>\Tools"</a:t>
            </a:r>
            <a:endParaRPr lang="en-US" sz="19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900" dirty="0">
                <a:solidFill>
                  <a:srgbClr val="8B0000"/>
                </a:solidFill>
                <a:latin typeface="Courier New" panose="02070309020205020404" pitchFamily="49" charset="0"/>
              </a:rPr>
              <a:t>'</a:t>
            </a:r>
            <a:r>
              <a:rPr lang="en-US" sz="1900" dirty="0" err="1">
                <a:solidFill>
                  <a:srgbClr val="8B0000"/>
                </a:solidFill>
                <a:latin typeface="Courier New" panose="02070309020205020404" pitchFamily="49" charset="0"/>
              </a:rPr>
              <a:t>Add-LabMachineDefinition:DomainName</a:t>
            </a:r>
            <a:r>
              <a:rPr lang="en-US" sz="1900" dirty="0">
                <a:solidFill>
                  <a:srgbClr val="8B0000"/>
                </a:solidFill>
                <a:latin typeface="Courier New" panose="02070309020205020404" pitchFamily="49" charset="0"/>
              </a:rPr>
              <a:t>'</a:t>
            </a: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9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900" dirty="0">
                <a:solidFill>
                  <a:srgbClr val="8B0000"/>
                </a:solidFill>
                <a:latin typeface="Courier New" panose="02070309020205020404" pitchFamily="49" charset="0"/>
              </a:rPr>
              <a:t>'contoso.com'</a:t>
            </a:r>
            <a:endParaRPr lang="en-US" sz="19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900" dirty="0">
                <a:solidFill>
                  <a:srgbClr val="8B0000"/>
                </a:solidFill>
                <a:latin typeface="Courier New" panose="02070309020205020404" pitchFamily="49" charset="0"/>
              </a:rPr>
              <a:t>'</a:t>
            </a:r>
            <a:r>
              <a:rPr lang="en-US" sz="1900" dirty="0" err="1">
                <a:solidFill>
                  <a:srgbClr val="8B0000"/>
                </a:solidFill>
                <a:latin typeface="Courier New" panose="02070309020205020404" pitchFamily="49" charset="0"/>
              </a:rPr>
              <a:t>Add-LabMachineDefinition:Memory</a:t>
            </a:r>
            <a:r>
              <a:rPr lang="en-US" sz="1900" dirty="0">
                <a:solidFill>
                  <a:srgbClr val="8B0000"/>
                </a:solidFill>
                <a:latin typeface="Courier New" panose="02070309020205020404" pitchFamily="49" charset="0"/>
              </a:rPr>
              <a:t>'</a:t>
            </a: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9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900" dirty="0">
                <a:solidFill>
                  <a:srgbClr val="800080"/>
                </a:solidFill>
                <a:latin typeface="Courier New" panose="02070309020205020404" pitchFamily="49" charset="0"/>
              </a:rPr>
              <a:t>1GB</a:t>
            </a:r>
            <a:endParaRPr lang="en-US" sz="19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900" dirty="0">
                <a:solidFill>
                  <a:srgbClr val="8B0000"/>
                </a:solidFill>
                <a:latin typeface="Courier New" panose="02070309020205020404" pitchFamily="49" charset="0"/>
              </a:rPr>
              <a:t>'</a:t>
            </a:r>
            <a:r>
              <a:rPr lang="en-US" sz="1900" dirty="0" err="1">
                <a:solidFill>
                  <a:srgbClr val="8B0000"/>
                </a:solidFill>
                <a:latin typeface="Courier New" panose="02070309020205020404" pitchFamily="49" charset="0"/>
              </a:rPr>
              <a:t>Add-LabMachineDefinition:OperatingSystem</a:t>
            </a:r>
            <a:r>
              <a:rPr lang="en-US" sz="1900" dirty="0">
                <a:solidFill>
                  <a:srgbClr val="8B0000"/>
                </a:solidFill>
                <a:latin typeface="Courier New" panose="02070309020205020404" pitchFamily="49" charset="0"/>
              </a:rPr>
              <a:t>'</a:t>
            </a: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9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900" dirty="0">
                <a:solidFill>
                  <a:srgbClr val="8B0000"/>
                </a:solidFill>
                <a:latin typeface="Courier New" panose="02070309020205020404" pitchFamily="49" charset="0"/>
              </a:rPr>
              <a:t>'Windows Server 2012 R2 SERVERDATACENTER'</a:t>
            </a:r>
            <a:endParaRPr lang="en-US" sz="19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 </a:t>
            </a: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1900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sz="19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LabDefinition</a:t>
            </a: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900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900" dirty="0">
                <a:solidFill>
                  <a:srgbClr val="8B0000"/>
                </a:solidFill>
                <a:latin typeface="Courier New" panose="02070309020205020404" pitchFamily="49" charset="0"/>
              </a:rPr>
              <a:t>'Lab1'</a:t>
            </a: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9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9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DefaultVirtualizationEngine</a:t>
            </a: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900" dirty="0" err="1">
                <a:solidFill>
                  <a:srgbClr val="8A2BE2"/>
                </a:solidFill>
                <a:latin typeface="Courier New" panose="02070309020205020404" pitchFamily="49" charset="0"/>
              </a:rPr>
              <a:t>HyperV</a:t>
            </a:r>
            <a:endParaRPr lang="en-US" sz="19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 </a:t>
            </a: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1900" dirty="0">
                <a:solidFill>
                  <a:srgbClr val="0000FF"/>
                </a:solidFill>
                <a:latin typeface="Lucida Console" panose="020B0609040504020204" pitchFamily="49" charset="0"/>
              </a:rPr>
              <a:t>Add-</a:t>
            </a:r>
            <a:r>
              <a:rPr lang="en-US" sz="19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LabMachineDefinition</a:t>
            </a: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900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900" dirty="0">
                <a:solidFill>
                  <a:srgbClr val="8A2BE2"/>
                </a:solidFill>
                <a:latin typeface="Courier New" panose="02070309020205020404" pitchFamily="49" charset="0"/>
              </a:rPr>
              <a:t>DC</a:t>
            </a: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900" dirty="0">
                <a:solidFill>
                  <a:srgbClr val="000080"/>
                </a:solidFill>
                <a:latin typeface="Lucida Console" panose="020B0609040504020204" pitchFamily="49" charset="0"/>
              </a:rPr>
              <a:t>-Role</a:t>
            </a: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900" dirty="0" err="1">
                <a:solidFill>
                  <a:srgbClr val="8A2BE2"/>
                </a:solidFill>
                <a:latin typeface="Courier New" panose="02070309020205020404" pitchFamily="49" charset="0"/>
              </a:rPr>
              <a:t>RootDC</a:t>
            </a:r>
            <a:endParaRPr lang="en-US" sz="19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1900" dirty="0">
                <a:solidFill>
                  <a:srgbClr val="0000FF"/>
                </a:solidFill>
                <a:latin typeface="Lucida Console" panose="020B0609040504020204" pitchFamily="49" charset="0"/>
              </a:rPr>
              <a:t>Add-</a:t>
            </a:r>
            <a:r>
              <a:rPr lang="en-US" sz="19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LabMachineDefinition</a:t>
            </a: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900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900" dirty="0">
                <a:solidFill>
                  <a:srgbClr val="8A2BE2"/>
                </a:solidFill>
                <a:latin typeface="Courier New" panose="02070309020205020404" pitchFamily="49" charset="0"/>
              </a:rPr>
              <a:t>PKI</a:t>
            </a: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900" dirty="0">
                <a:solidFill>
                  <a:srgbClr val="000080"/>
                </a:solidFill>
                <a:latin typeface="Lucida Console" panose="020B0609040504020204" pitchFamily="49" charset="0"/>
              </a:rPr>
              <a:t>–Roles </a:t>
            </a:r>
            <a:r>
              <a:rPr lang="en-US" sz="1900" dirty="0" err="1">
                <a:solidFill>
                  <a:srgbClr val="8A2BE2"/>
                </a:solidFill>
                <a:latin typeface="Courier New" panose="02070309020205020404" pitchFamily="49" charset="0"/>
              </a:rPr>
              <a:t>CaRoot</a:t>
            </a:r>
            <a:endParaRPr lang="en-US" sz="19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1900" dirty="0">
                <a:solidFill>
                  <a:srgbClr val="0000FF"/>
                </a:solidFill>
                <a:latin typeface="Lucida Console" panose="020B0609040504020204" pitchFamily="49" charset="0"/>
              </a:rPr>
              <a:t>Add-</a:t>
            </a:r>
            <a:r>
              <a:rPr lang="en-US" sz="19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LabMachineDefinition</a:t>
            </a: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900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900" dirty="0">
                <a:solidFill>
                  <a:srgbClr val="8A2BE2"/>
                </a:solidFill>
                <a:latin typeface="Courier New" panose="02070309020205020404" pitchFamily="49" charset="0"/>
              </a:rPr>
              <a:t>Server1</a:t>
            </a:r>
            <a:endParaRPr lang="en-US" sz="19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1900" dirty="0">
                <a:solidFill>
                  <a:prstClr val="black"/>
                </a:solidFill>
                <a:latin typeface="Lucida Console" panose="020B0609040504020204" pitchFamily="49" charset="0"/>
              </a:rPr>
              <a:t> </a:t>
            </a: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1900" dirty="0">
                <a:solidFill>
                  <a:srgbClr val="0000FF"/>
                </a:solidFill>
                <a:latin typeface="Lucida Console" panose="020B0609040504020204" pitchFamily="49" charset="0"/>
              </a:rPr>
              <a:t>Install-Lab</a:t>
            </a:r>
          </a:p>
        </p:txBody>
      </p:sp>
    </p:spTree>
    <p:extLst>
      <p:ext uri="{BB962C8B-B14F-4D97-AF65-F5344CB8AC3E}">
        <p14:creationId xmlns:p14="http://schemas.microsoft.com/office/powerpoint/2010/main" val="1572175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D2B599-513B-4100-8EEA-80F939E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basics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A0E45-EB26-4EA6-9F3D-F6AEF8C1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Ubuntu Mono" panose="020B0509030602030204" pitchFamily="49" charset="0"/>
              </a:rPr>
              <a:t> </a:t>
            </a:r>
            <a:r>
              <a:rPr lang="en-US" sz="2000" dirty="0">
                <a:solidFill>
                  <a:srgbClr val="006400"/>
                </a:solidFill>
                <a:latin typeface="Courier New" panose="02070309020205020404" pitchFamily="49" charset="0"/>
              </a:rPr>
              <a:t>#Software and custom commands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Install-</a:t>
            </a:r>
            <a:r>
              <a:rPr 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LabSoftwarePackage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0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ComputerName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8A2BE2"/>
                </a:solidFill>
                <a:latin typeface="Courier New" panose="02070309020205020404" pitchFamily="49" charset="0"/>
              </a:rPr>
              <a:t>Server1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8A2BE2"/>
                </a:solidFill>
                <a:latin typeface="Courier New" panose="02070309020205020404" pitchFamily="49" charset="0"/>
              </a:rPr>
              <a:t>E:\LabSources\SoftwarePackages\Notepad++.exe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0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CommandLine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8A2BE2"/>
                </a:solidFill>
                <a:latin typeface="Courier New" panose="02070309020205020404" pitchFamily="49" charset="0"/>
              </a:rPr>
              <a:t>/S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0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AsJob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Invoke-</a:t>
            </a:r>
            <a:r>
              <a:rPr 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LabCommand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0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ActivityName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rgbClr val="8A2BE2"/>
                </a:solidFill>
                <a:latin typeface="Courier New" panose="02070309020205020404" pitchFamily="49" charset="0"/>
              </a:rPr>
              <a:t>GetSomething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0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ComputerName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LabVM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-Role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rgbClr val="8A2BE2"/>
                </a:solidFill>
                <a:latin typeface="Courier New" panose="02070309020205020404" pitchFamily="49" charset="0"/>
              </a:rPr>
              <a:t>RootDC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0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ScriptBlock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0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PassThru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Invoke-</a:t>
            </a:r>
            <a:r>
              <a:rPr 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LabCommand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0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ActivityName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rgbClr val="8A2BE2"/>
                </a:solidFill>
                <a:latin typeface="Courier New" panose="02070309020205020404" pitchFamily="49" charset="0"/>
              </a:rPr>
              <a:t>AddSite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0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ComputerName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LabVM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-Role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rgbClr val="8A2BE2"/>
                </a:solidFill>
                <a:latin typeface="Courier New" panose="02070309020205020404" pitchFamily="49" charset="0"/>
              </a:rPr>
              <a:t>RootDC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0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ScriptBlock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2000" dirty="0">
                <a:solidFill>
                  <a:srgbClr val="FF4500"/>
                </a:solidFill>
                <a:latin typeface="Lucida Console" panose="020B0609040504020204" pitchFamily="49" charset="0"/>
              </a:rPr>
              <a:t>$dc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ADDomainController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-Discover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ADReplicationSite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8B0000"/>
                </a:solidFill>
                <a:latin typeface="Courier New" panose="02070309020205020404" pitchFamily="49" charset="0"/>
              </a:rPr>
              <a:t>'Datacenter - DR'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615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44101-CFA3-49F2-B486-41E01F66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966C-B145-47E2-9E95-EC50F6ECB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 up and walking through the large DSC Lab deployment covering</a:t>
            </a:r>
          </a:p>
          <a:p>
            <a:pPr lvl="1"/>
            <a:r>
              <a:rPr lang="en-US" dirty="0"/>
              <a:t>DSC Pull Server</a:t>
            </a:r>
          </a:p>
          <a:p>
            <a:pPr lvl="1"/>
            <a:r>
              <a:rPr lang="en-US" dirty="0"/>
              <a:t>Certificate Authority for MOF encryption</a:t>
            </a:r>
          </a:p>
          <a:p>
            <a:pPr lvl="1"/>
            <a:r>
              <a:rPr lang="en-US" dirty="0"/>
              <a:t>Composite Resources</a:t>
            </a:r>
          </a:p>
          <a:p>
            <a:pPr lvl="1"/>
            <a:r>
              <a:rPr lang="en-US" dirty="0"/>
              <a:t>SQL Server Reporting</a:t>
            </a:r>
          </a:p>
          <a:p>
            <a:pPr lvl="1"/>
            <a:r>
              <a:rPr lang="en-US" dirty="0"/>
              <a:t>Configuration Data Management</a:t>
            </a:r>
          </a:p>
          <a:p>
            <a:pPr lvl="1"/>
            <a:r>
              <a:rPr lang="en-US" dirty="0"/>
              <a:t>JEA Endpoint for DSC </a:t>
            </a:r>
            <a:r>
              <a:rPr lang="en-US"/>
              <a:t>node registration</a:t>
            </a:r>
            <a:endParaRPr lang="de-D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14B195-2A04-4A19-B8CD-56E762B2F8DA}"/>
              </a:ext>
            </a:extLst>
          </p:cNvPr>
          <p:cNvGrpSpPr/>
          <p:nvPr/>
        </p:nvGrpSpPr>
        <p:grpSpPr>
          <a:xfrm>
            <a:off x="7270450" y="5095337"/>
            <a:ext cx="3684271" cy="1323609"/>
            <a:chOff x="3989612" y="4117277"/>
            <a:chExt cx="3684271" cy="1323609"/>
          </a:xfrm>
        </p:grpSpPr>
        <p:sp>
          <p:nvSpPr>
            <p:cNvPr id="12" name="Freeform 345">
              <a:extLst>
                <a:ext uri="{FF2B5EF4-FFF2-40B4-BE49-F238E27FC236}">
                  <a16:creationId xmlns:a16="http://schemas.microsoft.com/office/drawing/2014/main" id="{30954FDD-8241-4E29-9E0C-7185768FB5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9075" y="4837756"/>
              <a:ext cx="545818" cy="545818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3" name="Freeform 346">
              <a:extLst>
                <a:ext uri="{FF2B5EF4-FFF2-40B4-BE49-F238E27FC236}">
                  <a16:creationId xmlns:a16="http://schemas.microsoft.com/office/drawing/2014/main" id="{2555DD66-A05C-4983-BFB1-3978818531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9612" y="4785904"/>
              <a:ext cx="570380" cy="567652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4" name="Freeform 347">
              <a:extLst>
                <a:ext uri="{FF2B5EF4-FFF2-40B4-BE49-F238E27FC236}">
                  <a16:creationId xmlns:a16="http://schemas.microsoft.com/office/drawing/2014/main" id="{66111A45-8A20-4B8E-AAD8-82DE82C6A8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0232" y="4117277"/>
              <a:ext cx="1094365" cy="1088907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 dirty="0"/>
            </a:p>
          </p:txBody>
        </p:sp>
        <p:sp>
          <p:nvSpPr>
            <p:cNvPr id="15" name="Freeform 348">
              <a:extLst>
                <a:ext uri="{FF2B5EF4-FFF2-40B4-BE49-F238E27FC236}">
                  <a16:creationId xmlns:a16="http://schemas.microsoft.com/office/drawing/2014/main" id="{9E5DCA14-BE08-4B54-974F-FE86BF8036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9895" y="4944192"/>
              <a:ext cx="499424" cy="496694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6" name="Freeform 349">
              <a:extLst>
                <a:ext uri="{FF2B5EF4-FFF2-40B4-BE49-F238E27FC236}">
                  <a16:creationId xmlns:a16="http://schemas.microsoft.com/office/drawing/2014/main" id="{62BF3FEF-C4CD-4575-A5D5-15256FADE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4439" y="4832299"/>
              <a:ext cx="529444" cy="521256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7" name="Freeform 350">
              <a:extLst>
                <a:ext uri="{FF2B5EF4-FFF2-40B4-BE49-F238E27FC236}">
                  <a16:creationId xmlns:a16="http://schemas.microsoft.com/office/drawing/2014/main" id="{FD46F868-CC09-4AF6-A021-CEDDEF48A2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2527" y="4807737"/>
              <a:ext cx="193766" cy="188308"/>
            </a:xfrm>
            <a:custGeom>
              <a:avLst/>
              <a:gdLst>
                <a:gd name="T0" fmla="*/ 15 w 33"/>
                <a:gd name="T1" fmla="*/ 1 h 32"/>
                <a:gd name="T2" fmla="*/ 1 w 33"/>
                <a:gd name="T3" fmla="*/ 17 h 32"/>
                <a:gd name="T4" fmla="*/ 18 w 33"/>
                <a:gd name="T5" fmla="*/ 32 h 32"/>
                <a:gd name="T6" fmla="*/ 32 w 33"/>
                <a:gd name="T7" fmla="*/ 15 h 32"/>
                <a:gd name="T8" fmla="*/ 15 w 33"/>
                <a:gd name="T9" fmla="*/ 1 h 32"/>
                <a:gd name="T10" fmla="*/ 17 w 33"/>
                <a:gd name="T11" fmla="*/ 23 h 32"/>
                <a:gd name="T12" fmla="*/ 10 w 33"/>
                <a:gd name="T13" fmla="*/ 17 h 32"/>
                <a:gd name="T14" fmla="*/ 16 w 33"/>
                <a:gd name="T15" fmla="*/ 9 h 32"/>
                <a:gd name="T16" fmla="*/ 23 w 33"/>
                <a:gd name="T17" fmla="*/ 16 h 32"/>
                <a:gd name="T18" fmla="*/ 17 w 33"/>
                <a:gd name="T19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15" y="1"/>
                  </a:moveTo>
                  <a:cubicBezTo>
                    <a:pt x="7" y="1"/>
                    <a:pt x="0" y="9"/>
                    <a:pt x="1" y="17"/>
                  </a:cubicBezTo>
                  <a:cubicBezTo>
                    <a:pt x="2" y="26"/>
                    <a:pt x="9" y="32"/>
                    <a:pt x="18" y="32"/>
                  </a:cubicBezTo>
                  <a:cubicBezTo>
                    <a:pt x="26" y="31"/>
                    <a:pt x="33" y="24"/>
                    <a:pt x="32" y="15"/>
                  </a:cubicBezTo>
                  <a:cubicBezTo>
                    <a:pt x="31" y="6"/>
                    <a:pt x="24" y="0"/>
                    <a:pt x="15" y="1"/>
                  </a:cubicBezTo>
                  <a:close/>
                  <a:moveTo>
                    <a:pt x="17" y="23"/>
                  </a:moveTo>
                  <a:cubicBezTo>
                    <a:pt x="13" y="23"/>
                    <a:pt x="10" y="21"/>
                    <a:pt x="10" y="17"/>
                  </a:cubicBezTo>
                  <a:cubicBezTo>
                    <a:pt x="9" y="13"/>
                    <a:pt x="12" y="10"/>
                    <a:pt x="16" y="9"/>
                  </a:cubicBezTo>
                  <a:cubicBezTo>
                    <a:pt x="20" y="9"/>
                    <a:pt x="23" y="12"/>
                    <a:pt x="23" y="16"/>
                  </a:cubicBezTo>
                  <a:cubicBezTo>
                    <a:pt x="24" y="19"/>
                    <a:pt x="21" y="23"/>
                    <a:pt x="17" y="23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8" name="Freeform 351">
              <a:extLst>
                <a:ext uri="{FF2B5EF4-FFF2-40B4-BE49-F238E27FC236}">
                  <a16:creationId xmlns:a16="http://schemas.microsoft.com/office/drawing/2014/main" id="{CA805063-A932-4D66-9DCD-7BE55135A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025" y="4772258"/>
              <a:ext cx="46395" cy="60040"/>
            </a:xfrm>
            <a:custGeom>
              <a:avLst/>
              <a:gdLst>
                <a:gd name="T0" fmla="*/ 8 w 8"/>
                <a:gd name="T1" fmla="*/ 6 h 10"/>
                <a:gd name="T2" fmla="*/ 5 w 8"/>
                <a:gd name="T3" fmla="*/ 10 h 10"/>
                <a:gd name="T4" fmla="*/ 4 w 8"/>
                <a:gd name="T5" fmla="*/ 10 h 10"/>
                <a:gd name="T6" fmla="*/ 0 w 8"/>
                <a:gd name="T7" fmla="*/ 7 h 10"/>
                <a:gd name="T8" fmla="*/ 0 w 8"/>
                <a:gd name="T9" fmla="*/ 4 h 10"/>
                <a:gd name="T10" fmla="*/ 3 w 8"/>
                <a:gd name="T11" fmla="*/ 0 h 10"/>
                <a:gd name="T12" fmla="*/ 4 w 8"/>
                <a:gd name="T13" fmla="*/ 0 h 10"/>
                <a:gd name="T14" fmla="*/ 8 w 8"/>
                <a:gd name="T15" fmla="*/ 3 h 10"/>
                <a:gd name="T16" fmla="*/ 8 w 8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8" y="6"/>
                  </a:moveTo>
                  <a:cubicBezTo>
                    <a:pt x="8" y="8"/>
                    <a:pt x="7" y="9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9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9" name="Freeform 352">
              <a:extLst>
                <a:ext uri="{FF2B5EF4-FFF2-40B4-BE49-F238E27FC236}">
                  <a16:creationId xmlns:a16="http://schemas.microsoft.com/office/drawing/2014/main" id="{DACEA4D3-BB55-4805-8558-C8026306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173" y="4955107"/>
              <a:ext cx="51853" cy="57312"/>
            </a:xfrm>
            <a:custGeom>
              <a:avLst/>
              <a:gdLst>
                <a:gd name="T0" fmla="*/ 7 w 9"/>
                <a:gd name="T1" fmla="*/ 9 h 10"/>
                <a:gd name="T2" fmla="*/ 3 w 9"/>
                <a:gd name="T3" fmla="*/ 9 h 10"/>
                <a:gd name="T4" fmla="*/ 1 w 9"/>
                <a:gd name="T5" fmla="*/ 8 h 10"/>
                <a:gd name="T6" fmla="*/ 1 w 9"/>
                <a:gd name="T7" fmla="*/ 4 h 10"/>
                <a:gd name="T8" fmla="*/ 2 w 9"/>
                <a:gd name="T9" fmla="*/ 2 h 10"/>
                <a:gd name="T10" fmla="*/ 7 w 9"/>
                <a:gd name="T11" fmla="*/ 1 h 10"/>
                <a:gd name="T12" fmla="*/ 8 w 9"/>
                <a:gd name="T13" fmla="*/ 2 h 10"/>
                <a:gd name="T14" fmla="*/ 9 w 9"/>
                <a:gd name="T15" fmla="*/ 6 h 10"/>
                <a:gd name="T16" fmla="*/ 7 w 9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7" y="9"/>
                  </a:moveTo>
                  <a:cubicBezTo>
                    <a:pt x="6" y="10"/>
                    <a:pt x="4" y="10"/>
                    <a:pt x="3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1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5"/>
                    <a:pt x="9" y="6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0" name="Freeform 353">
              <a:extLst>
                <a:ext uri="{FF2B5EF4-FFF2-40B4-BE49-F238E27FC236}">
                  <a16:creationId xmlns:a16="http://schemas.microsoft.com/office/drawing/2014/main" id="{4E6F20AA-BEC6-4F28-9046-268D126A4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4440" y="4944191"/>
              <a:ext cx="60040" cy="57312"/>
            </a:xfrm>
            <a:custGeom>
              <a:avLst/>
              <a:gdLst>
                <a:gd name="T0" fmla="*/ 8 w 10"/>
                <a:gd name="T1" fmla="*/ 4 h 10"/>
                <a:gd name="T2" fmla="*/ 8 w 10"/>
                <a:gd name="T3" fmla="*/ 8 h 10"/>
                <a:gd name="T4" fmla="*/ 7 w 10"/>
                <a:gd name="T5" fmla="*/ 9 h 10"/>
                <a:gd name="T6" fmla="*/ 3 w 10"/>
                <a:gd name="T7" fmla="*/ 9 h 10"/>
                <a:gd name="T8" fmla="*/ 1 w 10"/>
                <a:gd name="T9" fmla="*/ 7 h 10"/>
                <a:gd name="T10" fmla="*/ 1 w 10"/>
                <a:gd name="T11" fmla="*/ 3 h 10"/>
                <a:gd name="T12" fmla="*/ 2 w 10"/>
                <a:gd name="T13" fmla="*/ 2 h 10"/>
                <a:gd name="T14" fmla="*/ 6 w 10"/>
                <a:gd name="T15" fmla="*/ 2 h 10"/>
                <a:gd name="T16" fmla="*/ 8 w 10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8" y="4"/>
                  </a:moveTo>
                  <a:cubicBezTo>
                    <a:pt x="10" y="5"/>
                    <a:pt x="10" y="7"/>
                    <a:pt x="8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4" y="10"/>
                    <a:pt x="3" y="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4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5" y="0"/>
                    <a:pt x="6" y="2"/>
                  </a:cubicBezTo>
                  <a:lnTo>
                    <a:pt x="8" y="4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1" name="Freeform 354">
              <a:extLst>
                <a:ext uri="{FF2B5EF4-FFF2-40B4-BE49-F238E27FC236}">
                  <a16:creationId xmlns:a16="http://schemas.microsoft.com/office/drawing/2014/main" id="{64B87AC2-31CD-461F-9FBC-0294CC344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5356" y="4826840"/>
              <a:ext cx="65498" cy="57312"/>
            </a:xfrm>
            <a:custGeom>
              <a:avLst/>
              <a:gdLst>
                <a:gd name="T0" fmla="*/ 5 w 11"/>
                <a:gd name="T1" fmla="*/ 1 h 10"/>
                <a:gd name="T2" fmla="*/ 9 w 11"/>
                <a:gd name="T3" fmla="*/ 3 h 10"/>
                <a:gd name="T4" fmla="*/ 10 w 11"/>
                <a:gd name="T5" fmla="*/ 4 h 10"/>
                <a:gd name="T6" fmla="*/ 9 w 11"/>
                <a:gd name="T7" fmla="*/ 8 h 10"/>
                <a:gd name="T8" fmla="*/ 6 w 11"/>
                <a:gd name="T9" fmla="*/ 9 h 10"/>
                <a:gd name="T10" fmla="*/ 2 w 11"/>
                <a:gd name="T11" fmla="*/ 8 h 10"/>
                <a:gd name="T12" fmla="*/ 1 w 11"/>
                <a:gd name="T13" fmla="*/ 7 h 10"/>
                <a:gd name="T14" fmla="*/ 2 w 11"/>
                <a:gd name="T15" fmla="*/ 3 h 10"/>
                <a:gd name="T16" fmla="*/ 5 w 11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0">
                  <a:moveTo>
                    <a:pt x="5" y="1"/>
                  </a:moveTo>
                  <a:cubicBezTo>
                    <a:pt x="7" y="0"/>
                    <a:pt x="9" y="1"/>
                    <a:pt x="9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5"/>
                    <a:pt x="10" y="7"/>
                    <a:pt x="9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10"/>
                    <a:pt x="3" y="10"/>
                    <a:pt x="2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2" y="3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2" name="Freeform 355">
              <a:extLst>
                <a:ext uri="{FF2B5EF4-FFF2-40B4-BE49-F238E27FC236}">
                  <a16:creationId xmlns:a16="http://schemas.microsoft.com/office/drawing/2014/main" id="{DAF4AEF3-7593-42A7-8379-4B1B0CD47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508" y="4843215"/>
              <a:ext cx="60040" cy="60040"/>
            </a:xfrm>
            <a:custGeom>
              <a:avLst/>
              <a:gdLst>
                <a:gd name="T0" fmla="*/ 2 w 10"/>
                <a:gd name="T1" fmla="*/ 8 h 10"/>
                <a:gd name="T2" fmla="*/ 0 w 10"/>
                <a:gd name="T3" fmla="*/ 4 h 10"/>
                <a:gd name="T4" fmla="*/ 1 w 10"/>
                <a:gd name="T5" fmla="*/ 3 h 10"/>
                <a:gd name="T6" fmla="*/ 5 w 10"/>
                <a:gd name="T7" fmla="*/ 1 h 10"/>
                <a:gd name="T8" fmla="*/ 8 w 10"/>
                <a:gd name="T9" fmla="*/ 2 h 10"/>
                <a:gd name="T10" fmla="*/ 10 w 10"/>
                <a:gd name="T11" fmla="*/ 6 h 10"/>
                <a:gd name="T12" fmla="*/ 9 w 10"/>
                <a:gd name="T13" fmla="*/ 7 h 10"/>
                <a:gd name="T14" fmla="*/ 5 w 10"/>
                <a:gd name="T15" fmla="*/ 9 h 10"/>
                <a:gd name="T16" fmla="*/ 2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2" y="8"/>
                  </a:moveTo>
                  <a:cubicBezTo>
                    <a:pt x="1" y="7"/>
                    <a:pt x="0" y="6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0" y="4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9"/>
                    <a:pt x="7" y="10"/>
                    <a:pt x="5" y="9"/>
                  </a:cubicBezTo>
                  <a:lnTo>
                    <a:pt x="2" y="8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3" name="Freeform 356">
              <a:extLst>
                <a:ext uri="{FF2B5EF4-FFF2-40B4-BE49-F238E27FC236}">
                  <a16:creationId xmlns:a16="http://schemas.microsoft.com/office/drawing/2014/main" id="{70CB13E1-7BF3-4A1E-9E55-7D50B11990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8382" y="4480246"/>
              <a:ext cx="682273" cy="685002"/>
            </a:xfrm>
            <a:custGeom>
              <a:avLst/>
              <a:gdLst>
                <a:gd name="T0" fmla="*/ 54 w 116"/>
                <a:gd name="T1" fmla="*/ 2 h 117"/>
                <a:gd name="T2" fmla="*/ 2 w 116"/>
                <a:gd name="T3" fmla="*/ 62 h 117"/>
                <a:gd name="T4" fmla="*/ 62 w 116"/>
                <a:gd name="T5" fmla="*/ 115 h 117"/>
                <a:gd name="T6" fmla="*/ 114 w 116"/>
                <a:gd name="T7" fmla="*/ 55 h 117"/>
                <a:gd name="T8" fmla="*/ 54 w 116"/>
                <a:gd name="T9" fmla="*/ 2 h 117"/>
                <a:gd name="T10" fmla="*/ 60 w 116"/>
                <a:gd name="T11" fmla="*/ 85 h 117"/>
                <a:gd name="T12" fmla="*/ 31 w 116"/>
                <a:gd name="T13" fmla="*/ 60 h 117"/>
                <a:gd name="T14" fmla="*/ 56 w 116"/>
                <a:gd name="T15" fmla="*/ 32 h 117"/>
                <a:gd name="T16" fmla="*/ 84 w 116"/>
                <a:gd name="T17" fmla="*/ 57 h 117"/>
                <a:gd name="T18" fmla="*/ 60 w 116"/>
                <a:gd name="T19" fmla="*/ 8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17">
                  <a:moveTo>
                    <a:pt x="54" y="2"/>
                  </a:moveTo>
                  <a:cubicBezTo>
                    <a:pt x="23" y="4"/>
                    <a:pt x="0" y="31"/>
                    <a:pt x="2" y="62"/>
                  </a:cubicBezTo>
                  <a:cubicBezTo>
                    <a:pt x="4" y="93"/>
                    <a:pt x="31" y="117"/>
                    <a:pt x="62" y="115"/>
                  </a:cubicBezTo>
                  <a:cubicBezTo>
                    <a:pt x="93" y="113"/>
                    <a:pt x="116" y="86"/>
                    <a:pt x="114" y="55"/>
                  </a:cubicBezTo>
                  <a:cubicBezTo>
                    <a:pt x="112" y="24"/>
                    <a:pt x="85" y="0"/>
                    <a:pt x="54" y="2"/>
                  </a:cubicBezTo>
                  <a:close/>
                  <a:moveTo>
                    <a:pt x="60" y="85"/>
                  </a:moveTo>
                  <a:cubicBezTo>
                    <a:pt x="45" y="86"/>
                    <a:pt x="32" y="75"/>
                    <a:pt x="31" y="60"/>
                  </a:cubicBezTo>
                  <a:cubicBezTo>
                    <a:pt x="30" y="46"/>
                    <a:pt x="41" y="33"/>
                    <a:pt x="56" y="32"/>
                  </a:cubicBezTo>
                  <a:cubicBezTo>
                    <a:pt x="71" y="31"/>
                    <a:pt x="84" y="42"/>
                    <a:pt x="84" y="57"/>
                  </a:cubicBezTo>
                  <a:cubicBezTo>
                    <a:pt x="85" y="71"/>
                    <a:pt x="74" y="84"/>
                    <a:pt x="60" y="85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4" name="Freeform 357">
              <a:extLst>
                <a:ext uri="{FF2B5EF4-FFF2-40B4-BE49-F238E27FC236}">
                  <a16:creationId xmlns:a16="http://schemas.microsoft.com/office/drawing/2014/main" id="{CD6F3230-458E-4032-A2A4-6DF381906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103" y="4414749"/>
              <a:ext cx="117351" cy="199224"/>
            </a:xfrm>
            <a:custGeom>
              <a:avLst/>
              <a:gdLst>
                <a:gd name="T0" fmla="*/ 20 w 20"/>
                <a:gd name="T1" fmla="*/ 28 h 34"/>
                <a:gd name="T2" fmla="*/ 16 w 20"/>
                <a:gd name="T3" fmla="*/ 33 h 34"/>
                <a:gd name="T4" fmla="*/ 5 w 20"/>
                <a:gd name="T5" fmla="*/ 34 h 34"/>
                <a:gd name="T6" fmla="*/ 1 w 20"/>
                <a:gd name="T7" fmla="*/ 29 h 34"/>
                <a:gd name="T8" fmla="*/ 2 w 20"/>
                <a:gd name="T9" fmla="*/ 5 h 34"/>
                <a:gd name="T10" fmla="*/ 8 w 20"/>
                <a:gd name="T11" fmla="*/ 0 h 34"/>
                <a:gd name="T12" fmla="*/ 9 w 20"/>
                <a:gd name="T13" fmla="*/ 0 h 34"/>
                <a:gd name="T14" fmla="*/ 15 w 20"/>
                <a:gd name="T15" fmla="*/ 5 h 34"/>
                <a:gd name="T16" fmla="*/ 20 w 20"/>
                <a:gd name="T17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20" y="28"/>
                  </a:moveTo>
                  <a:cubicBezTo>
                    <a:pt x="20" y="30"/>
                    <a:pt x="19" y="33"/>
                    <a:pt x="16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4"/>
                    <a:pt x="0" y="32"/>
                    <a:pt x="1" y="29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5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2"/>
                    <a:pt x="15" y="5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5" name="Freeform 358">
              <a:extLst>
                <a:ext uri="{FF2B5EF4-FFF2-40B4-BE49-F238E27FC236}">
                  <a16:creationId xmlns:a16="http://schemas.microsoft.com/office/drawing/2014/main" id="{D726187A-1839-4E25-B49F-DB9513C9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3124" y="5031522"/>
              <a:ext cx="117351" cy="199224"/>
            </a:xfrm>
            <a:custGeom>
              <a:avLst/>
              <a:gdLst>
                <a:gd name="T0" fmla="*/ 1 w 20"/>
                <a:gd name="T1" fmla="*/ 7 h 34"/>
                <a:gd name="T2" fmla="*/ 5 w 20"/>
                <a:gd name="T3" fmla="*/ 1 h 34"/>
                <a:gd name="T4" fmla="*/ 15 w 20"/>
                <a:gd name="T5" fmla="*/ 0 h 34"/>
                <a:gd name="T6" fmla="*/ 20 w 20"/>
                <a:gd name="T7" fmla="*/ 5 h 34"/>
                <a:gd name="T8" fmla="*/ 18 w 20"/>
                <a:gd name="T9" fmla="*/ 29 h 34"/>
                <a:gd name="T10" fmla="*/ 13 w 20"/>
                <a:gd name="T11" fmla="*/ 34 h 34"/>
                <a:gd name="T12" fmla="*/ 12 w 20"/>
                <a:gd name="T13" fmla="*/ 34 h 34"/>
                <a:gd name="T14" fmla="*/ 6 w 20"/>
                <a:gd name="T15" fmla="*/ 30 h 34"/>
                <a:gd name="T16" fmla="*/ 1 w 20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1" y="7"/>
                  </a:moveTo>
                  <a:cubicBezTo>
                    <a:pt x="0" y="4"/>
                    <a:pt x="2" y="1"/>
                    <a:pt x="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0" y="2"/>
                    <a:pt x="20" y="5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9" y="34"/>
                    <a:pt x="6" y="32"/>
                    <a:pt x="6" y="30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6" name="Freeform 359">
              <a:extLst>
                <a:ext uri="{FF2B5EF4-FFF2-40B4-BE49-F238E27FC236}">
                  <a16:creationId xmlns:a16="http://schemas.microsoft.com/office/drawing/2014/main" id="{F084E6C3-1AF8-4D8F-A623-547CC90B0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26" y="4777717"/>
              <a:ext cx="199224" cy="117351"/>
            </a:xfrm>
            <a:custGeom>
              <a:avLst/>
              <a:gdLst>
                <a:gd name="T0" fmla="*/ 28 w 34"/>
                <a:gd name="T1" fmla="*/ 1 h 20"/>
                <a:gd name="T2" fmla="*/ 33 w 34"/>
                <a:gd name="T3" fmla="*/ 5 h 20"/>
                <a:gd name="T4" fmla="*/ 34 w 34"/>
                <a:gd name="T5" fmla="*/ 15 h 20"/>
                <a:gd name="T6" fmla="*/ 29 w 34"/>
                <a:gd name="T7" fmla="*/ 20 h 20"/>
                <a:gd name="T8" fmla="*/ 6 w 34"/>
                <a:gd name="T9" fmla="*/ 18 h 20"/>
                <a:gd name="T10" fmla="*/ 0 w 34"/>
                <a:gd name="T11" fmla="*/ 13 h 20"/>
                <a:gd name="T12" fmla="*/ 0 w 34"/>
                <a:gd name="T13" fmla="*/ 12 h 20"/>
                <a:gd name="T14" fmla="*/ 5 w 34"/>
                <a:gd name="T15" fmla="*/ 5 h 20"/>
                <a:gd name="T16" fmla="*/ 28 w 34"/>
                <a:gd name="T1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28" y="1"/>
                  </a:moveTo>
                  <a:cubicBezTo>
                    <a:pt x="31" y="0"/>
                    <a:pt x="33" y="2"/>
                    <a:pt x="33" y="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8"/>
                    <a:pt x="32" y="20"/>
                    <a:pt x="29" y="2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8"/>
                    <a:pt x="0" y="15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9"/>
                    <a:pt x="2" y="6"/>
                    <a:pt x="5" y="5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7" name="Freeform 360">
              <a:extLst>
                <a:ext uri="{FF2B5EF4-FFF2-40B4-BE49-F238E27FC236}">
                  <a16:creationId xmlns:a16="http://schemas.microsoft.com/office/drawing/2014/main" id="{69BC380C-BEC7-4741-8226-C01F7D4E5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389" y="4750425"/>
              <a:ext cx="199224" cy="117351"/>
            </a:xfrm>
            <a:custGeom>
              <a:avLst/>
              <a:gdLst>
                <a:gd name="T0" fmla="*/ 6 w 34"/>
                <a:gd name="T1" fmla="*/ 19 h 20"/>
                <a:gd name="T2" fmla="*/ 0 w 34"/>
                <a:gd name="T3" fmla="*/ 15 h 20"/>
                <a:gd name="T4" fmla="*/ 0 w 34"/>
                <a:gd name="T5" fmla="*/ 5 h 20"/>
                <a:gd name="T6" fmla="*/ 5 w 34"/>
                <a:gd name="T7" fmla="*/ 0 h 20"/>
                <a:gd name="T8" fmla="*/ 28 w 34"/>
                <a:gd name="T9" fmla="*/ 2 h 20"/>
                <a:gd name="T10" fmla="*/ 34 w 34"/>
                <a:gd name="T11" fmla="*/ 7 h 20"/>
                <a:gd name="T12" fmla="*/ 34 w 34"/>
                <a:gd name="T13" fmla="*/ 8 h 20"/>
                <a:gd name="T14" fmla="*/ 29 w 34"/>
                <a:gd name="T15" fmla="*/ 15 h 20"/>
                <a:gd name="T16" fmla="*/ 6 w 34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6" y="19"/>
                  </a:moveTo>
                  <a:cubicBezTo>
                    <a:pt x="3" y="20"/>
                    <a:pt x="1" y="18"/>
                    <a:pt x="0" y="1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1" y="2"/>
                    <a:pt x="33" y="5"/>
                    <a:pt x="34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11"/>
                    <a:pt x="32" y="14"/>
                    <a:pt x="29" y="15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8" name="Freeform 361">
              <a:extLst>
                <a:ext uri="{FF2B5EF4-FFF2-40B4-BE49-F238E27FC236}">
                  <a16:creationId xmlns:a16="http://schemas.microsoft.com/office/drawing/2014/main" id="{0E8F554A-2A9A-4DF8-A6F2-2623CA198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4757" y="4537557"/>
              <a:ext cx="193766" cy="182849"/>
            </a:xfrm>
            <a:custGeom>
              <a:avLst/>
              <a:gdLst>
                <a:gd name="T0" fmla="*/ 30 w 33"/>
                <a:gd name="T1" fmla="*/ 14 h 31"/>
                <a:gd name="T2" fmla="*/ 31 w 33"/>
                <a:gd name="T3" fmla="*/ 21 h 31"/>
                <a:gd name="T4" fmla="*/ 24 w 33"/>
                <a:gd name="T5" fmla="*/ 28 h 31"/>
                <a:gd name="T6" fmla="*/ 17 w 33"/>
                <a:gd name="T7" fmla="*/ 28 h 31"/>
                <a:gd name="T8" fmla="*/ 2 w 33"/>
                <a:gd name="T9" fmla="*/ 11 h 31"/>
                <a:gd name="T10" fmla="*/ 2 w 33"/>
                <a:gd name="T11" fmla="*/ 3 h 31"/>
                <a:gd name="T12" fmla="*/ 3 w 33"/>
                <a:gd name="T13" fmla="*/ 2 h 31"/>
                <a:gd name="T14" fmla="*/ 10 w 33"/>
                <a:gd name="T15" fmla="*/ 1 h 31"/>
                <a:gd name="T16" fmla="*/ 30 w 33"/>
                <a:gd name="T17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1">
                  <a:moveTo>
                    <a:pt x="30" y="14"/>
                  </a:moveTo>
                  <a:cubicBezTo>
                    <a:pt x="32" y="16"/>
                    <a:pt x="33" y="19"/>
                    <a:pt x="31" y="21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2" y="31"/>
                    <a:pt x="19" y="31"/>
                    <a:pt x="17" y="28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0"/>
                    <a:pt x="8" y="0"/>
                    <a:pt x="10" y="1"/>
                  </a:cubicBezTo>
                  <a:lnTo>
                    <a:pt x="30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9" name="Freeform 362">
              <a:extLst>
                <a:ext uri="{FF2B5EF4-FFF2-40B4-BE49-F238E27FC236}">
                  <a16:creationId xmlns:a16="http://schemas.microsoft.com/office/drawing/2014/main" id="{8020F530-A909-43A3-AD74-5B32F6842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7785" y="4925088"/>
              <a:ext cx="196494" cy="188308"/>
            </a:xfrm>
            <a:custGeom>
              <a:avLst/>
              <a:gdLst>
                <a:gd name="T0" fmla="*/ 3 w 33"/>
                <a:gd name="T1" fmla="*/ 17 h 32"/>
                <a:gd name="T2" fmla="*/ 2 w 33"/>
                <a:gd name="T3" fmla="*/ 10 h 32"/>
                <a:gd name="T4" fmla="*/ 9 w 33"/>
                <a:gd name="T5" fmla="*/ 3 h 32"/>
                <a:gd name="T6" fmla="*/ 15 w 33"/>
                <a:gd name="T7" fmla="*/ 3 h 32"/>
                <a:gd name="T8" fmla="*/ 31 w 33"/>
                <a:gd name="T9" fmla="*/ 20 h 32"/>
                <a:gd name="T10" fmla="*/ 31 w 33"/>
                <a:gd name="T11" fmla="*/ 28 h 32"/>
                <a:gd name="T12" fmla="*/ 30 w 33"/>
                <a:gd name="T13" fmla="*/ 29 h 32"/>
                <a:gd name="T14" fmla="*/ 22 w 33"/>
                <a:gd name="T15" fmla="*/ 30 h 32"/>
                <a:gd name="T16" fmla="*/ 3 w 33"/>
                <a:gd name="T17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2">
                  <a:moveTo>
                    <a:pt x="3" y="17"/>
                  </a:moveTo>
                  <a:cubicBezTo>
                    <a:pt x="0" y="16"/>
                    <a:pt x="0" y="13"/>
                    <a:pt x="2" y="1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0"/>
                    <a:pt x="14" y="0"/>
                    <a:pt x="15" y="3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23"/>
                    <a:pt x="33" y="26"/>
                    <a:pt x="31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31"/>
                    <a:pt x="25" y="32"/>
                    <a:pt x="22" y="30"/>
                  </a:cubicBezTo>
                  <a:lnTo>
                    <a:pt x="3" y="1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0" name="Freeform 363">
              <a:extLst>
                <a:ext uri="{FF2B5EF4-FFF2-40B4-BE49-F238E27FC236}">
                  <a16:creationId xmlns:a16="http://schemas.microsoft.com/office/drawing/2014/main" id="{0257B423-FD1F-4A66-983A-CBA21B834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0235" y="4955107"/>
              <a:ext cx="182849" cy="188308"/>
            </a:xfrm>
            <a:custGeom>
              <a:avLst/>
              <a:gdLst>
                <a:gd name="T0" fmla="*/ 14 w 31"/>
                <a:gd name="T1" fmla="*/ 2 h 32"/>
                <a:gd name="T2" fmla="*/ 21 w 31"/>
                <a:gd name="T3" fmla="*/ 1 h 32"/>
                <a:gd name="T4" fmla="*/ 29 w 31"/>
                <a:gd name="T5" fmla="*/ 8 h 32"/>
                <a:gd name="T6" fmla="*/ 29 w 31"/>
                <a:gd name="T7" fmla="*/ 15 h 32"/>
                <a:gd name="T8" fmla="*/ 11 w 31"/>
                <a:gd name="T9" fmla="*/ 30 h 32"/>
                <a:gd name="T10" fmla="*/ 3 w 31"/>
                <a:gd name="T11" fmla="*/ 30 h 32"/>
                <a:gd name="T12" fmla="*/ 3 w 31"/>
                <a:gd name="T13" fmla="*/ 30 h 32"/>
                <a:gd name="T14" fmla="*/ 1 w 31"/>
                <a:gd name="T15" fmla="*/ 22 h 32"/>
                <a:gd name="T16" fmla="*/ 14 w 31"/>
                <a:gd name="T1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2">
                  <a:moveTo>
                    <a:pt x="14" y="2"/>
                  </a:moveTo>
                  <a:cubicBezTo>
                    <a:pt x="16" y="0"/>
                    <a:pt x="19" y="0"/>
                    <a:pt x="21" y="1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10"/>
                    <a:pt x="31" y="13"/>
                    <a:pt x="29" y="15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9" y="32"/>
                    <a:pt x="5" y="32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1" y="22"/>
                  </a:cubicBezTo>
                  <a:lnTo>
                    <a:pt x="14" y="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1" name="Freeform 364">
              <a:extLst>
                <a:ext uri="{FF2B5EF4-FFF2-40B4-BE49-F238E27FC236}">
                  <a16:creationId xmlns:a16="http://schemas.microsoft.com/office/drawing/2014/main" id="{D77360C2-F6E5-4171-ACAC-B8ACFA595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5953" y="4504808"/>
              <a:ext cx="182849" cy="191037"/>
            </a:xfrm>
            <a:custGeom>
              <a:avLst/>
              <a:gdLst>
                <a:gd name="T0" fmla="*/ 16 w 31"/>
                <a:gd name="T1" fmla="*/ 30 h 33"/>
                <a:gd name="T2" fmla="*/ 10 w 31"/>
                <a:gd name="T3" fmla="*/ 31 h 33"/>
                <a:gd name="T4" fmla="*/ 2 w 31"/>
                <a:gd name="T5" fmla="*/ 24 h 33"/>
                <a:gd name="T6" fmla="*/ 2 w 31"/>
                <a:gd name="T7" fmla="*/ 17 h 33"/>
                <a:gd name="T8" fmla="*/ 20 w 31"/>
                <a:gd name="T9" fmla="*/ 2 h 33"/>
                <a:gd name="T10" fmla="*/ 28 w 31"/>
                <a:gd name="T11" fmla="*/ 2 h 33"/>
                <a:gd name="T12" fmla="*/ 28 w 31"/>
                <a:gd name="T13" fmla="*/ 2 h 33"/>
                <a:gd name="T14" fmla="*/ 29 w 31"/>
                <a:gd name="T15" fmla="*/ 10 h 33"/>
                <a:gd name="T16" fmla="*/ 16 w 31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3">
                  <a:moveTo>
                    <a:pt x="16" y="30"/>
                  </a:moveTo>
                  <a:cubicBezTo>
                    <a:pt x="15" y="32"/>
                    <a:pt x="12" y="33"/>
                    <a:pt x="10" y="3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2"/>
                    <a:pt x="0" y="19"/>
                    <a:pt x="2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0"/>
                    <a:pt x="25" y="0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4"/>
                    <a:pt x="31" y="8"/>
                    <a:pt x="29" y="10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2" name="Freeform 365">
              <a:extLst>
                <a:ext uri="{FF2B5EF4-FFF2-40B4-BE49-F238E27FC236}">
                  <a16:creationId xmlns:a16="http://schemas.microsoft.com/office/drawing/2014/main" id="{0D71A6B3-6391-491F-87CF-84DF3ABFA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6649" y="4450226"/>
              <a:ext cx="161017" cy="204682"/>
            </a:xfrm>
            <a:custGeom>
              <a:avLst/>
              <a:gdLst>
                <a:gd name="T0" fmla="*/ 26 w 27"/>
                <a:gd name="T1" fmla="*/ 22 h 35"/>
                <a:gd name="T2" fmla="*/ 24 w 27"/>
                <a:gd name="T3" fmla="*/ 29 h 35"/>
                <a:gd name="T4" fmla="*/ 15 w 27"/>
                <a:gd name="T5" fmla="*/ 33 h 35"/>
                <a:gd name="T6" fmla="*/ 9 w 27"/>
                <a:gd name="T7" fmla="*/ 31 h 35"/>
                <a:gd name="T8" fmla="*/ 1 w 27"/>
                <a:gd name="T9" fmla="*/ 9 h 35"/>
                <a:gd name="T10" fmla="*/ 4 w 27"/>
                <a:gd name="T11" fmla="*/ 1 h 35"/>
                <a:gd name="T12" fmla="*/ 5 w 27"/>
                <a:gd name="T13" fmla="*/ 1 h 35"/>
                <a:gd name="T14" fmla="*/ 12 w 27"/>
                <a:gd name="T15" fmla="*/ 3 h 35"/>
                <a:gd name="T16" fmla="*/ 26 w 27"/>
                <a:gd name="T17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5">
                  <a:moveTo>
                    <a:pt x="26" y="22"/>
                  </a:moveTo>
                  <a:cubicBezTo>
                    <a:pt x="27" y="25"/>
                    <a:pt x="27" y="27"/>
                    <a:pt x="24" y="2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2" y="35"/>
                    <a:pt x="10" y="34"/>
                    <a:pt x="9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2" y="3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7" y="0"/>
                    <a:pt x="11" y="1"/>
                    <a:pt x="12" y="3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3" name="Freeform 366">
              <a:extLst>
                <a:ext uri="{FF2B5EF4-FFF2-40B4-BE49-F238E27FC236}">
                  <a16:creationId xmlns:a16="http://schemas.microsoft.com/office/drawing/2014/main" id="{5D18ACEC-0820-46AB-82FA-CC61BD741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5913" y="4990587"/>
              <a:ext cx="166475" cy="204682"/>
            </a:xfrm>
            <a:custGeom>
              <a:avLst/>
              <a:gdLst>
                <a:gd name="T0" fmla="*/ 2 w 28"/>
                <a:gd name="T1" fmla="*/ 13 h 35"/>
                <a:gd name="T2" fmla="*/ 4 w 28"/>
                <a:gd name="T3" fmla="*/ 6 h 35"/>
                <a:gd name="T4" fmla="*/ 13 w 28"/>
                <a:gd name="T5" fmla="*/ 2 h 35"/>
                <a:gd name="T6" fmla="*/ 19 w 28"/>
                <a:gd name="T7" fmla="*/ 4 h 35"/>
                <a:gd name="T8" fmla="*/ 27 w 28"/>
                <a:gd name="T9" fmla="*/ 26 h 35"/>
                <a:gd name="T10" fmla="*/ 24 w 28"/>
                <a:gd name="T11" fmla="*/ 34 h 35"/>
                <a:gd name="T12" fmla="*/ 23 w 28"/>
                <a:gd name="T13" fmla="*/ 34 h 35"/>
                <a:gd name="T14" fmla="*/ 15 w 28"/>
                <a:gd name="T15" fmla="*/ 32 h 35"/>
                <a:gd name="T16" fmla="*/ 2 w 28"/>
                <a:gd name="T17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5">
                  <a:moveTo>
                    <a:pt x="2" y="13"/>
                  </a:moveTo>
                  <a:cubicBezTo>
                    <a:pt x="0" y="11"/>
                    <a:pt x="1" y="8"/>
                    <a:pt x="4" y="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0"/>
                    <a:pt x="18" y="2"/>
                    <a:pt x="19" y="4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8" y="29"/>
                    <a:pt x="26" y="32"/>
                    <a:pt x="24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0" y="35"/>
                    <a:pt x="17" y="35"/>
                    <a:pt x="15" y="32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4" name="Freeform 367">
              <a:extLst>
                <a:ext uri="{FF2B5EF4-FFF2-40B4-BE49-F238E27FC236}">
                  <a16:creationId xmlns:a16="http://schemas.microsoft.com/office/drawing/2014/main" id="{C56EEC34-B0A1-4024-81C2-BCA69C5B6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904" y="4873235"/>
              <a:ext cx="204682" cy="158288"/>
            </a:xfrm>
            <a:custGeom>
              <a:avLst/>
              <a:gdLst>
                <a:gd name="T0" fmla="*/ 23 w 35"/>
                <a:gd name="T1" fmla="*/ 2 h 27"/>
                <a:gd name="T2" fmla="*/ 29 w 35"/>
                <a:gd name="T3" fmla="*/ 3 h 27"/>
                <a:gd name="T4" fmla="*/ 34 w 35"/>
                <a:gd name="T5" fmla="*/ 13 h 27"/>
                <a:gd name="T6" fmla="*/ 31 w 35"/>
                <a:gd name="T7" fmla="*/ 19 h 27"/>
                <a:gd name="T8" fmla="*/ 9 w 35"/>
                <a:gd name="T9" fmla="*/ 26 h 27"/>
                <a:gd name="T10" fmla="*/ 2 w 35"/>
                <a:gd name="T11" fmla="*/ 23 h 27"/>
                <a:gd name="T12" fmla="*/ 1 w 35"/>
                <a:gd name="T13" fmla="*/ 23 h 27"/>
                <a:gd name="T14" fmla="*/ 3 w 35"/>
                <a:gd name="T15" fmla="*/ 15 h 27"/>
                <a:gd name="T16" fmla="*/ 23 w 35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7">
                  <a:moveTo>
                    <a:pt x="23" y="2"/>
                  </a:moveTo>
                  <a:cubicBezTo>
                    <a:pt x="25" y="0"/>
                    <a:pt x="28" y="1"/>
                    <a:pt x="29" y="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5"/>
                    <a:pt x="34" y="18"/>
                    <a:pt x="31" y="1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7"/>
                    <a:pt x="3" y="26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0"/>
                    <a:pt x="1" y="17"/>
                    <a:pt x="3" y="15"/>
                  </a:cubicBezTo>
                  <a:lnTo>
                    <a:pt x="23" y="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5" name="Freeform 368">
              <a:extLst>
                <a:ext uri="{FF2B5EF4-FFF2-40B4-BE49-F238E27FC236}">
                  <a16:creationId xmlns:a16="http://schemas.microsoft.com/office/drawing/2014/main" id="{80B83DF2-8B24-4379-AA19-57ABB8DF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723" y="4613971"/>
              <a:ext cx="207411" cy="158288"/>
            </a:xfrm>
            <a:custGeom>
              <a:avLst/>
              <a:gdLst>
                <a:gd name="T0" fmla="*/ 12 w 35"/>
                <a:gd name="T1" fmla="*/ 26 h 27"/>
                <a:gd name="T2" fmla="*/ 6 w 35"/>
                <a:gd name="T3" fmla="*/ 24 h 27"/>
                <a:gd name="T4" fmla="*/ 1 w 35"/>
                <a:gd name="T5" fmla="*/ 15 h 27"/>
                <a:gd name="T6" fmla="*/ 4 w 35"/>
                <a:gd name="T7" fmla="*/ 8 h 27"/>
                <a:gd name="T8" fmla="*/ 26 w 35"/>
                <a:gd name="T9" fmla="*/ 1 h 27"/>
                <a:gd name="T10" fmla="*/ 33 w 35"/>
                <a:gd name="T11" fmla="*/ 4 h 27"/>
                <a:gd name="T12" fmla="*/ 33 w 35"/>
                <a:gd name="T13" fmla="*/ 5 h 27"/>
                <a:gd name="T14" fmla="*/ 32 w 35"/>
                <a:gd name="T15" fmla="*/ 12 h 27"/>
                <a:gd name="T16" fmla="*/ 12 w 35"/>
                <a:gd name="T1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7">
                  <a:moveTo>
                    <a:pt x="12" y="26"/>
                  </a:moveTo>
                  <a:cubicBezTo>
                    <a:pt x="10" y="27"/>
                    <a:pt x="7" y="26"/>
                    <a:pt x="6" y="2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2"/>
                    <a:pt x="1" y="9"/>
                    <a:pt x="4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8" y="0"/>
                    <a:pt x="32" y="1"/>
                    <a:pt x="33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5" y="7"/>
                    <a:pt x="34" y="11"/>
                    <a:pt x="32" y="12"/>
                  </a:cubicBezTo>
                  <a:lnTo>
                    <a:pt x="12" y="26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6" name="Freeform 369">
              <a:extLst>
                <a:ext uri="{FF2B5EF4-FFF2-40B4-BE49-F238E27FC236}">
                  <a16:creationId xmlns:a16="http://schemas.microsoft.com/office/drawing/2014/main" id="{51EE41BC-E82B-48C1-A02D-D6F813CA3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800" y="4668553"/>
              <a:ext cx="207411" cy="139184"/>
            </a:xfrm>
            <a:custGeom>
              <a:avLst/>
              <a:gdLst>
                <a:gd name="T0" fmla="*/ 31 w 35"/>
                <a:gd name="T1" fmla="*/ 4 h 24"/>
                <a:gd name="T2" fmla="*/ 34 w 35"/>
                <a:gd name="T3" fmla="*/ 10 h 24"/>
                <a:gd name="T4" fmla="*/ 31 w 35"/>
                <a:gd name="T5" fmla="*/ 20 h 24"/>
                <a:gd name="T6" fmla="*/ 25 w 35"/>
                <a:gd name="T7" fmla="*/ 23 h 24"/>
                <a:gd name="T8" fmla="*/ 3 w 35"/>
                <a:gd name="T9" fmla="*/ 12 h 24"/>
                <a:gd name="T10" fmla="*/ 0 w 35"/>
                <a:gd name="T11" fmla="*/ 5 h 24"/>
                <a:gd name="T12" fmla="*/ 1 w 35"/>
                <a:gd name="T13" fmla="*/ 4 h 24"/>
                <a:gd name="T14" fmla="*/ 7 w 35"/>
                <a:gd name="T15" fmla="*/ 0 h 24"/>
                <a:gd name="T16" fmla="*/ 31 w 35"/>
                <a:gd name="T1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4">
                  <a:moveTo>
                    <a:pt x="31" y="4"/>
                  </a:moveTo>
                  <a:cubicBezTo>
                    <a:pt x="33" y="5"/>
                    <a:pt x="35" y="8"/>
                    <a:pt x="34" y="1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3"/>
                    <a:pt x="27" y="24"/>
                    <a:pt x="25" y="2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1"/>
                    <a:pt x="0" y="8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2"/>
                    <a:pt x="5" y="0"/>
                    <a:pt x="7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7" name="Freeform 370">
              <a:extLst>
                <a:ext uri="{FF2B5EF4-FFF2-40B4-BE49-F238E27FC236}">
                  <a16:creationId xmlns:a16="http://schemas.microsoft.com/office/drawing/2014/main" id="{F6691130-8A8F-40F9-8407-43464E6E9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7825" y="4837756"/>
              <a:ext cx="204682" cy="139184"/>
            </a:xfrm>
            <a:custGeom>
              <a:avLst/>
              <a:gdLst>
                <a:gd name="T0" fmla="*/ 4 w 35"/>
                <a:gd name="T1" fmla="*/ 20 h 24"/>
                <a:gd name="T2" fmla="*/ 1 w 35"/>
                <a:gd name="T3" fmla="*/ 14 h 24"/>
                <a:gd name="T4" fmla="*/ 4 w 35"/>
                <a:gd name="T5" fmla="*/ 4 h 24"/>
                <a:gd name="T6" fmla="*/ 10 w 35"/>
                <a:gd name="T7" fmla="*/ 1 h 24"/>
                <a:gd name="T8" fmla="*/ 31 w 35"/>
                <a:gd name="T9" fmla="*/ 12 h 24"/>
                <a:gd name="T10" fmla="*/ 34 w 35"/>
                <a:gd name="T11" fmla="*/ 19 h 24"/>
                <a:gd name="T12" fmla="*/ 34 w 35"/>
                <a:gd name="T13" fmla="*/ 20 h 24"/>
                <a:gd name="T14" fmla="*/ 27 w 35"/>
                <a:gd name="T15" fmla="*/ 24 h 24"/>
                <a:gd name="T16" fmla="*/ 4 w 35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4">
                  <a:moveTo>
                    <a:pt x="4" y="20"/>
                  </a:moveTo>
                  <a:cubicBezTo>
                    <a:pt x="1" y="19"/>
                    <a:pt x="0" y="17"/>
                    <a:pt x="1" y="1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1"/>
                    <a:pt x="8" y="0"/>
                    <a:pt x="10" y="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13"/>
                    <a:pt x="35" y="16"/>
                    <a:pt x="34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3"/>
                    <a:pt x="30" y="24"/>
                    <a:pt x="27" y="24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8" name="Freeform 371">
              <a:extLst>
                <a:ext uri="{FF2B5EF4-FFF2-40B4-BE49-F238E27FC236}">
                  <a16:creationId xmlns:a16="http://schemas.microsoft.com/office/drawing/2014/main" id="{118E48D2-B106-4CB7-B7EB-D527F762C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231" y="5012419"/>
              <a:ext cx="139184" cy="207411"/>
            </a:xfrm>
            <a:custGeom>
              <a:avLst/>
              <a:gdLst>
                <a:gd name="T0" fmla="*/ 5 w 24"/>
                <a:gd name="T1" fmla="*/ 4 h 35"/>
                <a:gd name="T2" fmla="*/ 11 w 24"/>
                <a:gd name="T3" fmla="*/ 0 h 35"/>
                <a:gd name="T4" fmla="*/ 20 w 24"/>
                <a:gd name="T5" fmla="*/ 4 h 35"/>
                <a:gd name="T6" fmla="*/ 23 w 24"/>
                <a:gd name="T7" fmla="*/ 10 h 35"/>
                <a:gd name="T8" fmla="*/ 13 w 24"/>
                <a:gd name="T9" fmla="*/ 31 h 35"/>
                <a:gd name="T10" fmla="*/ 5 w 24"/>
                <a:gd name="T11" fmla="*/ 34 h 35"/>
                <a:gd name="T12" fmla="*/ 5 w 24"/>
                <a:gd name="T13" fmla="*/ 34 h 35"/>
                <a:gd name="T14" fmla="*/ 1 w 24"/>
                <a:gd name="T15" fmla="*/ 27 h 35"/>
                <a:gd name="T16" fmla="*/ 5 w 24"/>
                <a:gd name="T17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5" y="4"/>
                  </a:moveTo>
                  <a:cubicBezTo>
                    <a:pt x="5" y="1"/>
                    <a:pt x="8" y="0"/>
                    <a:pt x="11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3" y="5"/>
                    <a:pt x="24" y="7"/>
                    <a:pt x="23" y="1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4"/>
                    <a:pt x="8" y="35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3"/>
                    <a:pt x="0" y="30"/>
                    <a:pt x="1" y="27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9" name="Freeform 372">
              <a:extLst>
                <a:ext uri="{FF2B5EF4-FFF2-40B4-BE49-F238E27FC236}">
                  <a16:creationId xmlns:a16="http://schemas.microsoft.com/office/drawing/2014/main" id="{E63C653C-8FA4-4B1A-B3B2-C07C9884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0434" y="4428393"/>
              <a:ext cx="147371" cy="210141"/>
            </a:xfrm>
            <a:custGeom>
              <a:avLst/>
              <a:gdLst>
                <a:gd name="T0" fmla="*/ 20 w 25"/>
                <a:gd name="T1" fmla="*/ 31 h 36"/>
                <a:gd name="T2" fmla="*/ 14 w 25"/>
                <a:gd name="T3" fmla="*/ 35 h 36"/>
                <a:gd name="T4" fmla="*/ 4 w 25"/>
                <a:gd name="T5" fmla="*/ 31 h 36"/>
                <a:gd name="T6" fmla="*/ 2 w 25"/>
                <a:gd name="T7" fmla="*/ 25 h 36"/>
                <a:gd name="T8" fmla="*/ 12 w 25"/>
                <a:gd name="T9" fmla="*/ 4 h 36"/>
                <a:gd name="T10" fmla="*/ 19 w 25"/>
                <a:gd name="T11" fmla="*/ 1 h 36"/>
                <a:gd name="T12" fmla="*/ 20 w 25"/>
                <a:gd name="T13" fmla="*/ 1 h 36"/>
                <a:gd name="T14" fmla="*/ 24 w 25"/>
                <a:gd name="T15" fmla="*/ 8 h 36"/>
                <a:gd name="T16" fmla="*/ 20 w 25"/>
                <a:gd name="T17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6">
                  <a:moveTo>
                    <a:pt x="20" y="31"/>
                  </a:moveTo>
                  <a:cubicBezTo>
                    <a:pt x="20" y="34"/>
                    <a:pt x="17" y="36"/>
                    <a:pt x="14" y="35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31"/>
                    <a:pt x="0" y="28"/>
                    <a:pt x="2" y="2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2"/>
                    <a:pt x="17" y="0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2"/>
                    <a:pt x="25" y="5"/>
                    <a:pt x="24" y="8"/>
                  </a:cubicBezTo>
                  <a:lnTo>
                    <a:pt x="20" y="3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</p:grpSp>
    </p:spTree>
    <p:extLst>
      <p:ext uri="{BB962C8B-B14F-4D97-AF65-F5344CB8AC3E}">
        <p14:creationId xmlns:p14="http://schemas.microsoft.com/office/powerpoint/2010/main" val="1682723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D2B599-513B-4100-8EEA-80F939E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A0E45-EB26-4EA6-9F3D-F6AEF8C1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AutomatedLab is a huge timesaver</a:t>
            </a:r>
          </a:p>
          <a:p>
            <a:r>
              <a:rPr lang="en-US" dirty="0"/>
              <a:t>Doing large projects like the one for BMW does almost not work without a lab framework</a:t>
            </a:r>
          </a:p>
          <a:p>
            <a:r>
              <a:rPr lang="en-US" dirty="0"/>
              <a:t>Almost anything with AutomatedLab can be but does not have be customized</a:t>
            </a:r>
          </a:p>
          <a:p>
            <a:r>
              <a:rPr lang="en-US" dirty="0"/>
              <a:t>Install your own lab and </a:t>
            </a:r>
            <a:r>
              <a:rPr lang="en-US"/>
              <a:t>contribute:</a:t>
            </a:r>
            <a:br>
              <a:rPr lang="en-US"/>
            </a:br>
            <a:r>
              <a:rPr lang="en-US"/>
              <a:t>https</a:t>
            </a:r>
            <a:r>
              <a:rPr lang="en-US" dirty="0"/>
              <a:t>://aka.ms/automatedlab</a:t>
            </a:r>
          </a:p>
        </p:txBody>
      </p:sp>
    </p:spTree>
    <p:extLst>
      <p:ext uri="{BB962C8B-B14F-4D97-AF65-F5344CB8AC3E}">
        <p14:creationId xmlns:p14="http://schemas.microsoft.com/office/powerpoint/2010/main" val="1542243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1362" y="871168"/>
            <a:ext cx="107478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in Mobile app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282" y="6172724"/>
            <a:ext cx="1503542" cy="3201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455" y="5972823"/>
            <a:ext cx="1672721" cy="720000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5201" y="6066123"/>
            <a:ext cx="1695450" cy="533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41" y="5791342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DAFAE-D904-4F42-84D0-72235603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E5C8F62-F0F6-42EA-8355-2A1046CCD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86715" y="1510847"/>
            <a:ext cx="9241779" cy="4351338"/>
          </a:xfrm>
        </p:spPr>
      </p:pic>
    </p:spTree>
    <p:extLst>
      <p:ext uri="{BB962C8B-B14F-4D97-AF65-F5344CB8AC3E}">
        <p14:creationId xmlns:p14="http://schemas.microsoft.com/office/powerpoint/2010/main" val="190479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D2B599-513B-4100-8EEA-80F939E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581422F-6F34-4742-98C6-452D98ECE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97837" y="1452646"/>
            <a:ext cx="10139040" cy="4351338"/>
          </a:xfrm>
        </p:spPr>
      </p:pic>
    </p:spTree>
    <p:extLst>
      <p:ext uri="{BB962C8B-B14F-4D97-AF65-F5344CB8AC3E}">
        <p14:creationId xmlns:p14="http://schemas.microsoft.com/office/powerpoint/2010/main" val="1296424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FFFB76-E484-461B-A37F-0D9B2BE6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076B3-3C91-4C9A-8209-5D0DF758A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AutomatedLab</a:t>
            </a:r>
          </a:p>
          <a:p>
            <a:pPr lvl="1"/>
            <a:r>
              <a:rPr lang="en-US" dirty="0"/>
              <a:t>Capabilities</a:t>
            </a:r>
          </a:p>
          <a:p>
            <a:pPr lvl="1"/>
            <a:r>
              <a:rPr lang="en-US" dirty="0"/>
              <a:t>Requirements</a:t>
            </a:r>
          </a:p>
          <a:p>
            <a:pPr lvl="1"/>
            <a:r>
              <a:rPr lang="en-US" dirty="0"/>
              <a:t>Setting up an easy and generic lab</a:t>
            </a:r>
          </a:p>
          <a:p>
            <a:pPr lvl="1"/>
            <a:r>
              <a:rPr lang="en-US" dirty="0"/>
              <a:t>Customizing and extending a lab</a:t>
            </a:r>
          </a:p>
          <a:p>
            <a:pPr lvl="1"/>
            <a:r>
              <a:rPr lang="en-US" dirty="0"/>
              <a:t>Defining and Deploying a full DSC lab for large POCs or projects</a:t>
            </a:r>
          </a:p>
        </p:txBody>
      </p:sp>
    </p:spTree>
    <p:extLst>
      <p:ext uri="{BB962C8B-B14F-4D97-AF65-F5344CB8AC3E}">
        <p14:creationId xmlns:p14="http://schemas.microsoft.com/office/powerpoint/2010/main" val="1724586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44101-CFA3-49F2-B486-41E01F66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Lab </a:t>
            </a:r>
            <a:r>
              <a:rPr lang="de-DE" dirty="0" err="1"/>
              <a:t>setup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966C-B145-47E2-9E95-EC50F6ECB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Time-consuming, can take hours to days</a:t>
            </a:r>
          </a:p>
          <a:p>
            <a:r>
              <a:rPr lang="en-US" dirty="0"/>
              <a:t>If done manually, the result might not meet the requirements</a:t>
            </a:r>
          </a:p>
          <a:p>
            <a:r>
              <a:rPr lang="en-US" dirty="0"/>
              <a:t>Changing key parameters like OS version, disk size or machine / domain names is not possible or very time-consuming again and may require rebuilding the lab</a:t>
            </a:r>
          </a:p>
          <a:p>
            <a:r>
              <a:rPr lang="en-US" dirty="0"/>
              <a:t>Might require components that you are not familiar with</a:t>
            </a:r>
          </a:p>
        </p:txBody>
      </p:sp>
    </p:spTree>
    <p:extLst>
      <p:ext uri="{BB962C8B-B14F-4D97-AF65-F5344CB8AC3E}">
        <p14:creationId xmlns:p14="http://schemas.microsoft.com/office/powerpoint/2010/main" val="185904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D2B599-513B-4100-8EEA-80F939E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DSC lab even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6C3AC-87F4-4394-BC28-B535D14E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1 Forest, 3 domains, 1 DSC Pull Server, 1 PKI, 1 SQL Server 2016, between x and y additional servers (DSC nodes)</a:t>
            </a:r>
          </a:p>
          <a:p>
            <a:r>
              <a:rPr lang="en-US" dirty="0"/>
              <a:t>Flexible names are required</a:t>
            </a:r>
          </a:p>
          <a:p>
            <a:r>
              <a:rPr lang="en-US" dirty="0"/>
              <a:t>The lab needs to be Windows Server 2012R2 OR 2016</a:t>
            </a:r>
          </a:p>
          <a:p>
            <a:r>
              <a:rPr lang="en-US" dirty="0"/>
              <a:t>Should be ready to test and develop with</a:t>
            </a:r>
          </a:p>
          <a:p>
            <a:r>
              <a:rPr lang="en-US" dirty="0"/>
              <a:t>Scenario specific configuration data</a:t>
            </a:r>
          </a:p>
          <a:p>
            <a:r>
              <a:rPr lang="en-US" dirty="0"/>
              <a:t>General customizations included</a:t>
            </a:r>
          </a:p>
          <a:p>
            <a:r>
              <a:rPr lang="en-US" dirty="0"/>
              <a:t>Required software installed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99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AutomatedLab</a:t>
            </a:r>
            <a:endParaRPr lang="en-US" sz="3200" b="1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Kailasa" charset="0"/>
              <a:cs typeface="Kailas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23" name="Picture 2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98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44101-CFA3-49F2-B486-41E01F66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AutomatedLab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1966C-B145-47E2-9E95-EC50F6ECB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Framework to manage lab resources like</a:t>
            </a:r>
          </a:p>
          <a:p>
            <a:pPr lvl="1"/>
            <a:r>
              <a:rPr lang="en-US" dirty="0"/>
              <a:t>Networks, disks, VMs, common services, software installation, customization</a:t>
            </a:r>
          </a:p>
          <a:p>
            <a:pPr lvl="1"/>
            <a:r>
              <a:rPr lang="en-US" dirty="0"/>
              <a:t>Let’s you easily customize your lab after deployment</a:t>
            </a:r>
          </a:p>
          <a:p>
            <a:pPr lvl="1"/>
            <a:r>
              <a:rPr lang="en-US" dirty="0"/>
              <a:t>Deploys on Hyper-V, VMWare and Azure</a:t>
            </a:r>
          </a:p>
          <a:p>
            <a:pPr lvl="1"/>
            <a:r>
              <a:rPr lang="en-US" dirty="0"/>
              <a:t>More important than it sounds: Lets you remove a lab with a single cmdlet call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14B195-2A04-4A19-B8CD-56E762B2F8DA}"/>
              </a:ext>
            </a:extLst>
          </p:cNvPr>
          <p:cNvGrpSpPr/>
          <p:nvPr/>
        </p:nvGrpSpPr>
        <p:grpSpPr>
          <a:xfrm>
            <a:off x="7270450" y="5095337"/>
            <a:ext cx="3684271" cy="1323609"/>
            <a:chOff x="3989612" y="4117277"/>
            <a:chExt cx="3684271" cy="1323609"/>
          </a:xfrm>
        </p:grpSpPr>
        <p:sp>
          <p:nvSpPr>
            <p:cNvPr id="12" name="Freeform 345">
              <a:extLst>
                <a:ext uri="{FF2B5EF4-FFF2-40B4-BE49-F238E27FC236}">
                  <a16:creationId xmlns:a16="http://schemas.microsoft.com/office/drawing/2014/main" id="{30954FDD-8241-4E29-9E0C-7185768FB5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9075" y="4837756"/>
              <a:ext cx="545818" cy="545818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3" name="Freeform 346">
              <a:extLst>
                <a:ext uri="{FF2B5EF4-FFF2-40B4-BE49-F238E27FC236}">
                  <a16:creationId xmlns:a16="http://schemas.microsoft.com/office/drawing/2014/main" id="{2555DD66-A05C-4983-BFB1-3978818531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9612" y="4785904"/>
              <a:ext cx="570380" cy="567652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4" name="Freeform 347">
              <a:extLst>
                <a:ext uri="{FF2B5EF4-FFF2-40B4-BE49-F238E27FC236}">
                  <a16:creationId xmlns:a16="http://schemas.microsoft.com/office/drawing/2014/main" id="{66111A45-8A20-4B8E-AAD8-82DE82C6A8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0232" y="4117277"/>
              <a:ext cx="1094365" cy="1088907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 dirty="0"/>
            </a:p>
          </p:txBody>
        </p:sp>
        <p:sp>
          <p:nvSpPr>
            <p:cNvPr id="15" name="Freeform 348">
              <a:extLst>
                <a:ext uri="{FF2B5EF4-FFF2-40B4-BE49-F238E27FC236}">
                  <a16:creationId xmlns:a16="http://schemas.microsoft.com/office/drawing/2014/main" id="{9E5DCA14-BE08-4B54-974F-FE86BF8036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9895" y="4944192"/>
              <a:ext cx="499424" cy="496694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6" name="Freeform 349">
              <a:extLst>
                <a:ext uri="{FF2B5EF4-FFF2-40B4-BE49-F238E27FC236}">
                  <a16:creationId xmlns:a16="http://schemas.microsoft.com/office/drawing/2014/main" id="{62BF3FEF-C4CD-4575-A5D5-15256FADE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4439" y="4832299"/>
              <a:ext cx="529444" cy="521256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7" name="Freeform 350">
              <a:extLst>
                <a:ext uri="{FF2B5EF4-FFF2-40B4-BE49-F238E27FC236}">
                  <a16:creationId xmlns:a16="http://schemas.microsoft.com/office/drawing/2014/main" id="{FD46F868-CC09-4AF6-A021-CEDDEF48A2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2527" y="4807737"/>
              <a:ext cx="193766" cy="188308"/>
            </a:xfrm>
            <a:custGeom>
              <a:avLst/>
              <a:gdLst>
                <a:gd name="T0" fmla="*/ 15 w 33"/>
                <a:gd name="T1" fmla="*/ 1 h 32"/>
                <a:gd name="T2" fmla="*/ 1 w 33"/>
                <a:gd name="T3" fmla="*/ 17 h 32"/>
                <a:gd name="T4" fmla="*/ 18 w 33"/>
                <a:gd name="T5" fmla="*/ 32 h 32"/>
                <a:gd name="T6" fmla="*/ 32 w 33"/>
                <a:gd name="T7" fmla="*/ 15 h 32"/>
                <a:gd name="T8" fmla="*/ 15 w 33"/>
                <a:gd name="T9" fmla="*/ 1 h 32"/>
                <a:gd name="T10" fmla="*/ 17 w 33"/>
                <a:gd name="T11" fmla="*/ 23 h 32"/>
                <a:gd name="T12" fmla="*/ 10 w 33"/>
                <a:gd name="T13" fmla="*/ 17 h 32"/>
                <a:gd name="T14" fmla="*/ 16 w 33"/>
                <a:gd name="T15" fmla="*/ 9 h 32"/>
                <a:gd name="T16" fmla="*/ 23 w 33"/>
                <a:gd name="T17" fmla="*/ 16 h 32"/>
                <a:gd name="T18" fmla="*/ 17 w 33"/>
                <a:gd name="T19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15" y="1"/>
                  </a:moveTo>
                  <a:cubicBezTo>
                    <a:pt x="7" y="1"/>
                    <a:pt x="0" y="9"/>
                    <a:pt x="1" y="17"/>
                  </a:cubicBezTo>
                  <a:cubicBezTo>
                    <a:pt x="2" y="26"/>
                    <a:pt x="9" y="32"/>
                    <a:pt x="18" y="32"/>
                  </a:cubicBezTo>
                  <a:cubicBezTo>
                    <a:pt x="26" y="31"/>
                    <a:pt x="33" y="24"/>
                    <a:pt x="32" y="15"/>
                  </a:cubicBezTo>
                  <a:cubicBezTo>
                    <a:pt x="31" y="6"/>
                    <a:pt x="24" y="0"/>
                    <a:pt x="15" y="1"/>
                  </a:cubicBezTo>
                  <a:close/>
                  <a:moveTo>
                    <a:pt x="17" y="23"/>
                  </a:moveTo>
                  <a:cubicBezTo>
                    <a:pt x="13" y="23"/>
                    <a:pt x="10" y="21"/>
                    <a:pt x="10" y="17"/>
                  </a:cubicBezTo>
                  <a:cubicBezTo>
                    <a:pt x="9" y="13"/>
                    <a:pt x="12" y="10"/>
                    <a:pt x="16" y="9"/>
                  </a:cubicBezTo>
                  <a:cubicBezTo>
                    <a:pt x="20" y="9"/>
                    <a:pt x="23" y="12"/>
                    <a:pt x="23" y="16"/>
                  </a:cubicBezTo>
                  <a:cubicBezTo>
                    <a:pt x="24" y="19"/>
                    <a:pt x="21" y="23"/>
                    <a:pt x="17" y="23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8" name="Freeform 351">
              <a:extLst>
                <a:ext uri="{FF2B5EF4-FFF2-40B4-BE49-F238E27FC236}">
                  <a16:creationId xmlns:a16="http://schemas.microsoft.com/office/drawing/2014/main" id="{CA805063-A932-4D66-9DCD-7BE55135A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025" y="4772258"/>
              <a:ext cx="46395" cy="60040"/>
            </a:xfrm>
            <a:custGeom>
              <a:avLst/>
              <a:gdLst>
                <a:gd name="T0" fmla="*/ 8 w 8"/>
                <a:gd name="T1" fmla="*/ 6 h 10"/>
                <a:gd name="T2" fmla="*/ 5 w 8"/>
                <a:gd name="T3" fmla="*/ 10 h 10"/>
                <a:gd name="T4" fmla="*/ 4 w 8"/>
                <a:gd name="T5" fmla="*/ 10 h 10"/>
                <a:gd name="T6" fmla="*/ 0 w 8"/>
                <a:gd name="T7" fmla="*/ 7 h 10"/>
                <a:gd name="T8" fmla="*/ 0 w 8"/>
                <a:gd name="T9" fmla="*/ 4 h 10"/>
                <a:gd name="T10" fmla="*/ 3 w 8"/>
                <a:gd name="T11" fmla="*/ 0 h 10"/>
                <a:gd name="T12" fmla="*/ 4 w 8"/>
                <a:gd name="T13" fmla="*/ 0 h 10"/>
                <a:gd name="T14" fmla="*/ 8 w 8"/>
                <a:gd name="T15" fmla="*/ 3 h 10"/>
                <a:gd name="T16" fmla="*/ 8 w 8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8" y="6"/>
                  </a:moveTo>
                  <a:cubicBezTo>
                    <a:pt x="8" y="8"/>
                    <a:pt x="7" y="9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9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19" name="Freeform 352">
              <a:extLst>
                <a:ext uri="{FF2B5EF4-FFF2-40B4-BE49-F238E27FC236}">
                  <a16:creationId xmlns:a16="http://schemas.microsoft.com/office/drawing/2014/main" id="{DACEA4D3-BB55-4805-8558-C8026306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173" y="4955107"/>
              <a:ext cx="51853" cy="57312"/>
            </a:xfrm>
            <a:custGeom>
              <a:avLst/>
              <a:gdLst>
                <a:gd name="T0" fmla="*/ 7 w 9"/>
                <a:gd name="T1" fmla="*/ 9 h 10"/>
                <a:gd name="T2" fmla="*/ 3 w 9"/>
                <a:gd name="T3" fmla="*/ 9 h 10"/>
                <a:gd name="T4" fmla="*/ 1 w 9"/>
                <a:gd name="T5" fmla="*/ 8 h 10"/>
                <a:gd name="T6" fmla="*/ 1 w 9"/>
                <a:gd name="T7" fmla="*/ 4 h 10"/>
                <a:gd name="T8" fmla="*/ 2 w 9"/>
                <a:gd name="T9" fmla="*/ 2 h 10"/>
                <a:gd name="T10" fmla="*/ 7 w 9"/>
                <a:gd name="T11" fmla="*/ 1 h 10"/>
                <a:gd name="T12" fmla="*/ 8 w 9"/>
                <a:gd name="T13" fmla="*/ 2 h 10"/>
                <a:gd name="T14" fmla="*/ 9 w 9"/>
                <a:gd name="T15" fmla="*/ 6 h 10"/>
                <a:gd name="T16" fmla="*/ 7 w 9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7" y="9"/>
                  </a:moveTo>
                  <a:cubicBezTo>
                    <a:pt x="6" y="10"/>
                    <a:pt x="4" y="10"/>
                    <a:pt x="3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1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5"/>
                    <a:pt x="9" y="6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0" name="Freeform 353">
              <a:extLst>
                <a:ext uri="{FF2B5EF4-FFF2-40B4-BE49-F238E27FC236}">
                  <a16:creationId xmlns:a16="http://schemas.microsoft.com/office/drawing/2014/main" id="{4E6F20AA-BEC6-4F28-9046-268D126A4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4440" y="4944191"/>
              <a:ext cx="60040" cy="57312"/>
            </a:xfrm>
            <a:custGeom>
              <a:avLst/>
              <a:gdLst>
                <a:gd name="T0" fmla="*/ 8 w 10"/>
                <a:gd name="T1" fmla="*/ 4 h 10"/>
                <a:gd name="T2" fmla="*/ 8 w 10"/>
                <a:gd name="T3" fmla="*/ 8 h 10"/>
                <a:gd name="T4" fmla="*/ 7 w 10"/>
                <a:gd name="T5" fmla="*/ 9 h 10"/>
                <a:gd name="T6" fmla="*/ 3 w 10"/>
                <a:gd name="T7" fmla="*/ 9 h 10"/>
                <a:gd name="T8" fmla="*/ 1 w 10"/>
                <a:gd name="T9" fmla="*/ 7 h 10"/>
                <a:gd name="T10" fmla="*/ 1 w 10"/>
                <a:gd name="T11" fmla="*/ 3 h 10"/>
                <a:gd name="T12" fmla="*/ 2 w 10"/>
                <a:gd name="T13" fmla="*/ 2 h 10"/>
                <a:gd name="T14" fmla="*/ 6 w 10"/>
                <a:gd name="T15" fmla="*/ 2 h 10"/>
                <a:gd name="T16" fmla="*/ 8 w 10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8" y="4"/>
                  </a:moveTo>
                  <a:cubicBezTo>
                    <a:pt x="10" y="5"/>
                    <a:pt x="10" y="7"/>
                    <a:pt x="8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4" y="10"/>
                    <a:pt x="3" y="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4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5" y="0"/>
                    <a:pt x="6" y="2"/>
                  </a:cubicBezTo>
                  <a:lnTo>
                    <a:pt x="8" y="4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1" name="Freeform 354">
              <a:extLst>
                <a:ext uri="{FF2B5EF4-FFF2-40B4-BE49-F238E27FC236}">
                  <a16:creationId xmlns:a16="http://schemas.microsoft.com/office/drawing/2014/main" id="{64B87AC2-31CD-461F-9FBC-0294CC344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5356" y="4826840"/>
              <a:ext cx="65498" cy="57312"/>
            </a:xfrm>
            <a:custGeom>
              <a:avLst/>
              <a:gdLst>
                <a:gd name="T0" fmla="*/ 5 w 11"/>
                <a:gd name="T1" fmla="*/ 1 h 10"/>
                <a:gd name="T2" fmla="*/ 9 w 11"/>
                <a:gd name="T3" fmla="*/ 3 h 10"/>
                <a:gd name="T4" fmla="*/ 10 w 11"/>
                <a:gd name="T5" fmla="*/ 4 h 10"/>
                <a:gd name="T6" fmla="*/ 9 w 11"/>
                <a:gd name="T7" fmla="*/ 8 h 10"/>
                <a:gd name="T8" fmla="*/ 6 w 11"/>
                <a:gd name="T9" fmla="*/ 9 h 10"/>
                <a:gd name="T10" fmla="*/ 2 w 11"/>
                <a:gd name="T11" fmla="*/ 8 h 10"/>
                <a:gd name="T12" fmla="*/ 1 w 11"/>
                <a:gd name="T13" fmla="*/ 7 h 10"/>
                <a:gd name="T14" fmla="*/ 2 w 11"/>
                <a:gd name="T15" fmla="*/ 3 h 10"/>
                <a:gd name="T16" fmla="*/ 5 w 11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0">
                  <a:moveTo>
                    <a:pt x="5" y="1"/>
                  </a:moveTo>
                  <a:cubicBezTo>
                    <a:pt x="7" y="0"/>
                    <a:pt x="9" y="1"/>
                    <a:pt x="9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5"/>
                    <a:pt x="10" y="7"/>
                    <a:pt x="9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10"/>
                    <a:pt x="3" y="10"/>
                    <a:pt x="2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2" y="3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2" name="Freeform 355">
              <a:extLst>
                <a:ext uri="{FF2B5EF4-FFF2-40B4-BE49-F238E27FC236}">
                  <a16:creationId xmlns:a16="http://schemas.microsoft.com/office/drawing/2014/main" id="{DAF4AEF3-7593-42A7-8379-4B1B0CD47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508" y="4843215"/>
              <a:ext cx="60040" cy="60040"/>
            </a:xfrm>
            <a:custGeom>
              <a:avLst/>
              <a:gdLst>
                <a:gd name="T0" fmla="*/ 2 w 10"/>
                <a:gd name="T1" fmla="*/ 8 h 10"/>
                <a:gd name="T2" fmla="*/ 0 w 10"/>
                <a:gd name="T3" fmla="*/ 4 h 10"/>
                <a:gd name="T4" fmla="*/ 1 w 10"/>
                <a:gd name="T5" fmla="*/ 3 h 10"/>
                <a:gd name="T6" fmla="*/ 5 w 10"/>
                <a:gd name="T7" fmla="*/ 1 h 10"/>
                <a:gd name="T8" fmla="*/ 8 w 10"/>
                <a:gd name="T9" fmla="*/ 2 h 10"/>
                <a:gd name="T10" fmla="*/ 10 w 10"/>
                <a:gd name="T11" fmla="*/ 6 h 10"/>
                <a:gd name="T12" fmla="*/ 9 w 10"/>
                <a:gd name="T13" fmla="*/ 7 h 10"/>
                <a:gd name="T14" fmla="*/ 5 w 10"/>
                <a:gd name="T15" fmla="*/ 9 h 10"/>
                <a:gd name="T16" fmla="*/ 2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2" y="8"/>
                  </a:moveTo>
                  <a:cubicBezTo>
                    <a:pt x="1" y="7"/>
                    <a:pt x="0" y="6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0" y="4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9"/>
                    <a:pt x="7" y="10"/>
                    <a:pt x="5" y="9"/>
                  </a:cubicBezTo>
                  <a:lnTo>
                    <a:pt x="2" y="8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3" name="Freeform 356">
              <a:extLst>
                <a:ext uri="{FF2B5EF4-FFF2-40B4-BE49-F238E27FC236}">
                  <a16:creationId xmlns:a16="http://schemas.microsoft.com/office/drawing/2014/main" id="{70CB13E1-7BF3-4A1E-9E55-7D50B11990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8382" y="4480246"/>
              <a:ext cx="682273" cy="685002"/>
            </a:xfrm>
            <a:custGeom>
              <a:avLst/>
              <a:gdLst>
                <a:gd name="T0" fmla="*/ 54 w 116"/>
                <a:gd name="T1" fmla="*/ 2 h 117"/>
                <a:gd name="T2" fmla="*/ 2 w 116"/>
                <a:gd name="T3" fmla="*/ 62 h 117"/>
                <a:gd name="T4" fmla="*/ 62 w 116"/>
                <a:gd name="T5" fmla="*/ 115 h 117"/>
                <a:gd name="T6" fmla="*/ 114 w 116"/>
                <a:gd name="T7" fmla="*/ 55 h 117"/>
                <a:gd name="T8" fmla="*/ 54 w 116"/>
                <a:gd name="T9" fmla="*/ 2 h 117"/>
                <a:gd name="T10" fmla="*/ 60 w 116"/>
                <a:gd name="T11" fmla="*/ 85 h 117"/>
                <a:gd name="T12" fmla="*/ 31 w 116"/>
                <a:gd name="T13" fmla="*/ 60 h 117"/>
                <a:gd name="T14" fmla="*/ 56 w 116"/>
                <a:gd name="T15" fmla="*/ 32 h 117"/>
                <a:gd name="T16" fmla="*/ 84 w 116"/>
                <a:gd name="T17" fmla="*/ 57 h 117"/>
                <a:gd name="T18" fmla="*/ 60 w 116"/>
                <a:gd name="T19" fmla="*/ 8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17">
                  <a:moveTo>
                    <a:pt x="54" y="2"/>
                  </a:moveTo>
                  <a:cubicBezTo>
                    <a:pt x="23" y="4"/>
                    <a:pt x="0" y="31"/>
                    <a:pt x="2" y="62"/>
                  </a:cubicBezTo>
                  <a:cubicBezTo>
                    <a:pt x="4" y="93"/>
                    <a:pt x="31" y="117"/>
                    <a:pt x="62" y="115"/>
                  </a:cubicBezTo>
                  <a:cubicBezTo>
                    <a:pt x="93" y="113"/>
                    <a:pt x="116" y="86"/>
                    <a:pt x="114" y="55"/>
                  </a:cubicBezTo>
                  <a:cubicBezTo>
                    <a:pt x="112" y="24"/>
                    <a:pt x="85" y="0"/>
                    <a:pt x="54" y="2"/>
                  </a:cubicBezTo>
                  <a:close/>
                  <a:moveTo>
                    <a:pt x="60" y="85"/>
                  </a:moveTo>
                  <a:cubicBezTo>
                    <a:pt x="45" y="86"/>
                    <a:pt x="32" y="75"/>
                    <a:pt x="31" y="60"/>
                  </a:cubicBezTo>
                  <a:cubicBezTo>
                    <a:pt x="30" y="46"/>
                    <a:pt x="41" y="33"/>
                    <a:pt x="56" y="32"/>
                  </a:cubicBezTo>
                  <a:cubicBezTo>
                    <a:pt x="71" y="31"/>
                    <a:pt x="84" y="42"/>
                    <a:pt x="84" y="57"/>
                  </a:cubicBezTo>
                  <a:cubicBezTo>
                    <a:pt x="85" y="71"/>
                    <a:pt x="74" y="84"/>
                    <a:pt x="60" y="85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4" name="Freeform 357">
              <a:extLst>
                <a:ext uri="{FF2B5EF4-FFF2-40B4-BE49-F238E27FC236}">
                  <a16:creationId xmlns:a16="http://schemas.microsoft.com/office/drawing/2014/main" id="{CD6F3230-458E-4032-A2A4-6DF381906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103" y="4414749"/>
              <a:ext cx="117351" cy="199224"/>
            </a:xfrm>
            <a:custGeom>
              <a:avLst/>
              <a:gdLst>
                <a:gd name="T0" fmla="*/ 20 w 20"/>
                <a:gd name="T1" fmla="*/ 28 h 34"/>
                <a:gd name="T2" fmla="*/ 16 w 20"/>
                <a:gd name="T3" fmla="*/ 33 h 34"/>
                <a:gd name="T4" fmla="*/ 5 w 20"/>
                <a:gd name="T5" fmla="*/ 34 h 34"/>
                <a:gd name="T6" fmla="*/ 1 w 20"/>
                <a:gd name="T7" fmla="*/ 29 h 34"/>
                <a:gd name="T8" fmla="*/ 2 w 20"/>
                <a:gd name="T9" fmla="*/ 5 h 34"/>
                <a:gd name="T10" fmla="*/ 8 w 20"/>
                <a:gd name="T11" fmla="*/ 0 h 34"/>
                <a:gd name="T12" fmla="*/ 9 w 20"/>
                <a:gd name="T13" fmla="*/ 0 h 34"/>
                <a:gd name="T14" fmla="*/ 15 w 20"/>
                <a:gd name="T15" fmla="*/ 5 h 34"/>
                <a:gd name="T16" fmla="*/ 20 w 20"/>
                <a:gd name="T17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20" y="28"/>
                  </a:moveTo>
                  <a:cubicBezTo>
                    <a:pt x="20" y="30"/>
                    <a:pt x="19" y="33"/>
                    <a:pt x="16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4"/>
                    <a:pt x="0" y="32"/>
                    <a:pt x="1" y="29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5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2"/>
                    <a:pt x="15" y="5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5" name="Freeform 358">
              <a:extLst>
                <a:ext uri="{FF2B5EF4-FFF2-40B4-BE49-F238E27FC236}">
                  <a16:creationId xmlns:a16="http://schemas.microsoft.com/office/drawing/2014/main" id="{D726187A-1839-4E25-B49F-DB9513C9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3124" y="5031522"/>
              <a:ext cx="117351" cy="199224"/>
            </a:xfrm>
            <a:custGeom>
              <a:avLst/>
              <a:gdLst>
                <a:gd name="T0" fmla="*/ 1 w 20"/>
                <a:gd name="T1" fmla="*/ 7 h 34"/>
                <a:gd name="T2" fmla="*/ 5 w 20"/>
                <a:gd name="T3" fmla="*/ 1 h 34"/>
                <a:gd name="T4" fmla="*/ 15 w 20"/>
                <a:gd name="T5" fmla="*/ 0 h 34"/>
                <a:gd name="T6" fmla="*/ 20 w 20"/>
                <a:gd name="T7" fmla="*/ 5 h 34"/>
                <a:gd name="T8" fmla="*/ 18 w 20"/>
                <a:gd name="T9" fmla="*/ 29 h 34"/>
                <a:gd name="T10" fmla="*/ 13 w 20"/>
                <a:gd name="T11" fmla="*/ 34 h 34"/>
                <a:gd name="T12" fmla="*/ 12 w 20"/>
                <a:gd name="T13" fmla="*/ 34 h 34"/>
                <a:gd name="T14" fmla="*/ 6 w 20"/>
                <a:gd name="T15" fmla="*/ 30 h 34"/>
                <a:gd name="T16" fmla="*/ 1 w 20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1" y="7"/>
                  </a:moveTo>
                  <a:cubicBezTo>
                    <a:pt x="0" y="4"/>
                    <a:pt x="2" y="1"/>
                    <a:pt x="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0" y="2"/>
                    <a:pt x="20" y="5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9" y="34"/>
                    <a:pt x="6" y="32"/>
                    <a:pt x="6" y="30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6" name="Freeform 359">
              <a:extLst>
                <a:ext uri="{FF2B5EF4-FFF2-40B4-BE49-F238E27FC236}">
                  <a16:creationId xmlns:a16="http://schemas.microsoft.com/office/drawing/2014/main" id="{F084E6C3-1AF8-4D8F-A623-547CC90B0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26" y="4777717"/>
              <a:ext cx="199224" cy="117351"/>
            </a:xfrm>
            <a:custGeom>
              <a:avLst/>
              <a:gdLst>
                <a:gd name="T0" fmla="*/ 28 w 34"/>
                <a:gd name="T1" fmla="*/ 1 h 20"/>
                <a:gd name="T2" fmla="*/ 33 w 34"/>
                <a:gd name="T3" fmla="*/ 5 h 20"/>
                <a:gd name="T4" fmla="*/ 34 w 34"/>
                <a:gd name="T5" fmla="*/ 15 h 20"/>
                <a:gd name="T6" fmla="*/ 29 w 34"/>
                <a:gd name="T7" fmla="*/ 20 h 20"/>
                <a:gd name="T8" fmla="*/ 6 w 34"/>
                <a:gd name="T9" fmla="*/ 18 h 20"/>
                <a:gd name="T10" fmla="*/ 0 w 34"/>
                <a:gd name="T11" fmla="*/ 13 h 20"/>
                <a:gd name="T12" fmla="*/ 0 w 34"/>
                <a:gd name="T13" fmla="*/ 12 h 20"/>
                <a:gd name="T14" fmla="*/ 5 w 34"/>
                <a:gd name="T15" fmla="*/ 5 h 20"/>
                <a:gd name="T16" fmla="*/ 28 w 34"/>
                <a:gd name="T1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28" y="1"/>
                  </a:moveTo>
                  <a:cubicBezTo>
                    <a:pt x="31" y="0"/>
                    <a:pt x="33" y="2"/>
                    <a:pt x="33" y="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8"/>
                    <a:pt x="32" y="20"/>
                    <a:pt x="29" y="2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8"/>
                    <a:pt x="0" y="15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9"/>
                    <a:pt x="2" y="6"/>
                    <a:pt x="5" y="5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7" name="Freeform 360">
              <a:extLst>
                <a:ext uri="{FF2B5EF4-FFF2-40B4-BE49-F238E27FC236}">
                  <a16:creationId xmlns:a16="http://schemas.microsoft.com/office/drawing/2014/main" id="{69BC380C-BEC7-4741-8226-C01F7D4E5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389" y="4750425"/>
              <a:ext cx="199224" cy="117351"/>
            </a:xfrm>
            <a:custGeom>
              <a:avLst/>
              <a:gdLst>
                <a:gd name="T0" fmla="*/ 6 w 34"/>
                <a:gd name="T1" fmla="*/ 19 h 20"/>
                <a:gd name="T2" fmla="*/ 0 w 34"/>
                <a:gd name="T3" fmla="*/ 15 h 20"/>
                <a:gd name="T4" fmla="*/ 0 w 34"/>
                <a:gd name="T5" fmla="*/ 5 h 20"/>
                <a:gd name="T6" fmla="*/ 5 w 34"/>
                <a:gd name="T7" fmla="*/ 0 h 20"/>
                <a:gd name="T8" fmla="*/ 28 w 34"/>
                <a:gd name="T9" fmla="*/ 2 h 20"/>
                <a:gd name="T10" fmla="*/ 34 w 34"/>
                <a:gd name="T11" fmla="*/ 7 h 20"/>
                <a:gd name="T12" fmla="*/ 34 w 34"/>
                <a:gd name="T13" fmla="*/ 8 h 20"/>
                <a:gd name="T14" fmla="*/ 29 w 34"/>
                <a:gd name="T15" fmla="*/ 15 h 20"/>
                <a:gd name="T16" fmla="*/ 6 w 34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6" y="19"/>
                  </a:moveTo>
                  <a:cubicBezTo>
                    <a:pt x="3" y="20"/>
                    <a:pt x="1" y="18"/>
                    <a:pt x="0" y="1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1" y="2"/>
                    <a:pt x="33" y="5"/>
                    <a:pt x="34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11"/>
                    <a:pt x="32" y="14"/>
                    <a:pt x="29" y="15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8" name="Freeform 361">
              <a:extLst>
                <a:ext uri="{FF2B5EF4-FFF2-40B4-BE49-F238E27FC236}">
                  <a16:creationId xmlns:a16="http://schemas.microsoft.com/office/drawing/2014/main" id="{0E8F554A-2A9A-4DF8-A6F2-2623CA198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4757" y="4537557"/>
              <a:ext cx="193766" cy="182849"/>
            </a:xfrm>
            <a:custGeom>
              <a:avLst/>
              <a:gdLst>
                <a:gd name="T0" fmla="*/ 30 w 33"/>
                <a:gd name="T1" fmla="*/ 14 h 31"/>
                <a:gd name="T2" fmla="*/ 31 w 33"/>
                <a:gd name="T3" fmla="*/ 21 h 31"/>
                <a:gd name="T4" fmla="*/ 24 w 33"/>
                <a:gd name="T5" fmla="*/ 28 h 31"/>
                <a:gd name="T6" fmla="*/ 17 w 33"/>
                <a:gd name="T7" fmla="*/ 28 h 31"/>
                <a:gd name="T8" fmla="*/ 2 w 33"/>
                <a:gd name="T9" fmla="*/ 11 h 31"/>
                <a:gd name="T10" fmla="*/ 2 w 33"/>
                <a:gd name="T11" fmla="*/ 3 h 31"/>
                <a:gd name="T12" fmla="*/ 3 w 33"/>
                <a:gd name="T13" fmla="*/ 2 h 31"/>
                <a:gd name="T14" fmla="*/ 10 w 33"/>
                <a:gd name="T15" fmla="*/ 1 h 31"/>
                <a:gd name="T16" fmla="*/ 30 w 33"/>
                <a:gd name="T17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1">
                  <a:moveTo>
                    <a:pt x="30" y="14"/>
                  </a:moveTo>
                  <a:cubicBezTo>
                    <a:pt x="32" y="16"/>
                    <a:pt x="33" y="19"/>
                    <a:pt x="31" y="21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2" y="31"/>
                    <a:pt x="19" y="31"/>
                    <a:pt x="17" y="28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0"/>
                    <a:pt x="8" y="0"/>
                    <a:pt x="10" y="1"/>
                  </a:cubicBezTo>
                  <a:lnTo>
                    <a:pt x="30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29" name="Freeform 362">
              <a:extLst>
                <a:ext uri="{FF2B5EF4-FFF2-40B4-BE49-F238E27FC236}">
                  <a16:creationId xmlns:a16="http://schemas.microsoft.com/office/drawing/2014/main" id="{8020F530-A909-43A3-AD74-5B32F6842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7785" y="4925088"/>
              <a:ext cx="196494" cy="188308"/>
            </a:xfrm>
            <a:custGeom>
              <a:avLst/>
              <a:gdLst>
                <a:gd name="T0" fmla="*/ 3 w 33"/>
                <a:gd name="T1" fmla="*/ 17 h 32"/>
                <a:gd name="T2" fmla="*/ 2 w 33"/>
                <a:gd name="T3" fmla="*/ 10 h 32"/>
                <a:gd name="T4" fmla="*/ 9 w 33"/>
                <a:gd name="T5" fmla="*/ 3 h 32"/>
                <a:gd name="T6" fmla="*/ 15 w 33"/>
                <a:gd name="T7" fmla="*/ 3 h 32"/>
                <a:gd name="T8" fmla="*/ 31 w 33"/>
                <a:gd name="T9" fmla="*/ 20 h 32"/>
                <a:gd name="T10" fmla="*/ 31 w 33"/>
                <a:gd name="T11" fmla="*/ 28 h 32"/>
                <a:gd name="T12" fmla="*/ 30 w 33"/>
                <a:gd name="T13" fmla="*/ 29 h 32"/>
                <a:gd name="T14" fmla="*/ 22 w 33"/>
                <a:gd name="T15" fmla="*/ 30 h 32"/>
                <a:gd name="T16" fmla="*/ 3 w 33"/>
                <a:gd name="T17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2">
                  <a:moveTo>
                    <a:pt x="3" y="17"/>
                  </a:moveTo>
                  <a:cubicBezTo>
                    <a:pt x="0" y="16"/>
                    <a:pt x="0" y="13"/>
                    <a:pt x="2" y="1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0"/>
                    <a:pt x="14" y="0"/>
                    <a:pt x="15" y="3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23"/>
                    <a:pt x="33" y="26"/>
                    <a:pt x="31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31"/>
                    <a:pt x="25" y="32"/>
                    <a:pt x="22" y="30"/>
                  </a:cubicBezTo>
                  <a:lnTo>
                    <a:pt x="3" y="1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0" name="Freeform 363">
              <a:extLst>
                <a:ext uri="{FF2B5EF4-FFF2-40B4-BE49-F238E27FC236}">
                  <a16:creationId xmlns:a16="http://schemas.microsoft.com/office/drawing/2014/main" id="{0257B423-FD1F-4A66-983A-CBA21B834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0235" y="4955107"/>
              <a:ext cx="182849" cy="188308"/>
            </a:xfrm>
            <a:custGeom>
              <a:avLst/>
              <a:gdLst>
                <a:gd name="T0" fmla="*/ 14 w 31"/>
                <a:gd name="T1" fmla="*/ 2 h 32"/>
                <a:gd name="T2" fmla="*/ 21 w 31"/>
                <a:gd name="T3" fmla="*/ 1 h 32"/>
                <a:gd name="T4" fmla="*/ 29 w 31"/>
                <a:gd name="T5" fmla="*/ 8 h 32"/>
                <a:gd name="T6" fmla="*/ 29 w 31"/>
                <a:gd name="T7" fmla="*/ 15 h 32"/>
                <a:gd name="T8" fmla="*/ 11 w 31"/>
                <a:gd name="T9" fmla="*/ 30 h 32"/>
                <a:gd name="T10" fmla="*/ 3 w 31"/>
                <a:gd name="T11" fmla="*/ 30 h 32"/>
                <a:gd name="T12" fmla="*/ 3 w 31"/>
                <a:gd name="T13" fmla="*/ 30 h 32"/>
                <a:gd name="T14" fmla="*/ 1 w 31"/>
                <a:gd name="T15" fmla="*/ 22 h 32"/>
                <a:gd name="T16" fmla="*/ 14 w 31"/>
                <a:gd name="T1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2">
                  <a:moveTo>
                    <a:pt x="14" y="2"/>
                  </a:moveTo>
                  <a:cubicBezTo>
                    <a:pt x="16" y="0"/>
                    <a:pt x="19" y="0"/>
                    <a:pt x="21" y="1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10"/>
                    <a:pt x="31" y="13"/>
                    <a:pt x="29" y="15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9" y="32"/>
                    <a:pt x="5" y="32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1" y="22"/>
                  </a:cubicBezTo>
                  <a:lnTo>
                    <a:pt x="14" y="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1" name="Freeform 364">
              <a:extLst>
                <a:ext uri="{FF2B5EF4-FFF2-40B4-BE49-F238E27FC236}">
                  <a16:creationId xmlns:a16="http://schemas.microsoft.com/office/drawing/2014/main" id="{D77360C2-F6E5-4171-ACAC-B8ACFA595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5953" y="4504808"/>
              <a:ext cx="182849" cy="191037"/>
            </a:xfrm>
            <a:custGeom>
              <a:avLst/>
              <a:gdLst>
                <a:gd name="T0" fmla="*/ 16 w 31"/>
                <a:gd name="T1" fmla="*/ 30 h 33"/>
                <a:gd name="T2" fmla="*/ 10 w 31"/>
                <a:gd name="T3" fmla="*/ 31 h 33"/>
                <a:gd name="T4" fmla="*/ 2 w 31"/>
                <a:gd name="T5" fmla="*/ 24 h 33"/>
                <a:gd name="T6" fmla="*/ 2 w 31"/>
                <a:gd name="T7" fmla="*/ 17 h 33"/>
                <a:gd name="T8" fmla="*/ 20 w 31"/>
                <a:gd name="T9" fmla="*/ 2 h 33"/>
                <a:gd name="T10" fmla="*/ 28 w 31"/>
                <a:gd name="T11" fmla="*/ 2 h 33"/>
                <a:gd name="T12" fmla="*/ 28 w 31"/>
                <a:gd name="T13" fmla="*/ 2 h 33"/>
                <a:gd name="T14" fmla="*/ 29 w 31"/>
                <a:gd name="T15" fmla="*/ 10 h 33"/>
                <a:gd name="T16" fmla="*/ 16 w 31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3">
                  <a:moveTo>
                    <a:pt x="16" y="30"/>
                  </a:moveTo>
                  <a:cubicBezTo>
                    <a:pt x="15" y="32"/>
                    <a:pt x="12" y="33"/>
                    <a:pt x="10" y="3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2"/>
                    <a:pt x="0" y="19"/>
                    <a:pt x="2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0"/>
                    <a:pt x="25" y="0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4"/>
                    <a:pt x="31" y="8"/>
                    <a:pt x="29" y="10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2" name="Freeform 365">
              <a:extLst>
                <a:ext uri="{FF2B5EF4-FFF2-40B4-BE49-F238E27FC236}">
                  <a16:creationId xmlns:a16="http://schemas.microsoft.com/office/drawing/2014/main" id="{0D71A6B3-6391-491F-87CF-84DF3ABFA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6649" y="4450226"/>
              <a:ext cx="161017" cy="204682"/>
            </a:xfrm>
            <a:custGeom>
              <a:avLst/>
              <a:gdLst>
                <a:gd name="T0" fmla="*/ 26 w 27"/>
                <a:gd name="T1" fmla="*/ 22 h 35"/>
                <a:gd name="T2" fmla="*/ 24 w 27"/>
                <a:gd name="T3" fmla="*/ 29 h 35"/>
                <a:gd name="T4" fmla="*/ 15 w 27"/>
                <a:gd name="T5" fmla="*/ 33 h 35"/>
                <a:gd name="T6" fmla="*/ 9 w 27"/>
                <a:gd name="T7" fmla="*/ 31 h 35"/>
                <a:gd name="T8" fmla="*/ 1 w 27"/>
                <a:gd name="T9" fmla="*/ 9 h 35"/>
                <a:gd name="T10" fmla="*/ 4 w 27"/>
                <a:gd name="T11" fmla="*/ 1 h 35"/>
                <a:gd name="T12" fmla="*/ 5 w 27"/>
                <a:gd name="T13" fmla="*/ 1 h 35"/>
                <a:gd name="T14" fmla="*/ 12 w 27"/>
                <a:gd name="T15" fmla="*/ 3 h 35"/>
                <a:gd name="T16" fmla="*/ 26 w 27"/>
                <a:gd name="T17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5">
                  <a:moveTo>
                    <a:pt x="26" y="22"/>
                  </a:moveTo>
                  <a:cubicBezTo>
                    <a:pt x="27" y="25"/>
                    <a:pt x="27" y="27"/>
                    <a:pt x="24" y="2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2" y="35"/>
                    <a:pt x="10" y="34"/>
                    <a:pt x="9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2" y="3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7" y="0"/>
                    <a:pt x="11" y="1"/>
                    <a:pt x="12" y="3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3" name="Freeform 366">
              <a:extLst>
                <a:ext uri="{FF2B5EF4-FFF2-40B4-BE49-F238E27FC236}">
                  <a16:creationId xmlns:a16="http://schemas.microsoft.com/office/drawing/2014/main" id="{5D18ACEC-0820-46AB-82FA-CC61BD741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5913" y="4990587"/>
              <a:ext cx="166475" cy="204682"/>
            </a:xfrm>
            <a:custGeom>
              <a:avLst/>
              <a:gdLst>
                <a:gd name="T0" fmla="*/ 2 w 28"/>
                <a:gd name="T1" fmla="*/ 13 h 35"/>
                <a:gd name="T2" fmla="*/ 4 w 28"/>
                <a:gd name="T3" fmla="*/ 6 h 35"/>
                <a:gd name="T4" fmla="*/ 13 w 28"/>
                <a:gd name="T5" fmla="*/ 2 h 35"/>
                <a:gd name="T6" fmla="*/ 19 w 28"/>
                <a:gd name="T7" fmla="*/ 4 h 35"/>
                <a:gd name="T8" fmla="*/ 27 w 28"/>
                <a:gd name="T9" fmla="*/ 26 h 35"/>
                <a:gd name="T10" fmla="*/ 24 w 28"/>
                <a:gd name="T11" fmla="*/ 34 h 35"/>
                <a:gd name="T12" fmla="*/ 23 w 28"/>
                <a:gd name="T13" fmla="*/ 34 h 35"/>
                <a:gd name="T14" fmla="*/ 15 w 28"/>
                <a:gd name="T15" fmla="*/ 32 h 35"/>
                <a:gd name="T16" fmla="*/ 2 w 28"/>
                <a:gd name="T17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5">
                  <a:moveTo>
                    <a:pt x="2" y="13"/>
                  </a:moveTo>
                  <a:cubicBezTo>
                    <a:pt x="0" y="11"/>
                    <a:pt x="1" y="8"/>
                    <a:pt x="4" y="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0"/>
                    <a:pt x="18" y="2"/>
                    <a:pt x="19" y="4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8" y="29"/>
                    <a:pt x="26" y="32"/>
                    <a:pt x="24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0" y="35"/>
                    <a:pt x="17" y="35"/>
                    <a:pt x="15" y="32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4" name="Freeform 367">
              <a:extLst>
                <a:ext uri="{FF2B5EF4-FFF2-40B4-BE49-F238E27FC236}">
                  <a16:creationId xmlns:a16="http://schemas.microsoft.com/office/drawing/2014/main" id="{C56EEC34-B0A1-4024-81C2-BCA69C5B6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904" y="4873235"/>
              <a:ext cx="204682" cy="158288"/>
            </a:xfrm>
            <a:custGeom>
              <a:avLst/>
              <a:gdLst>
                <a:gd name="T0" fmla="*/ 23 w 35"/>
                <a:gd name="T1" fmla="*/ 2 h 27"/>
                <a:gd name="T2" fmla="*/ 29 w 35"/>
                <a:gd name="T3" fmla="*/ 3 h 27"/>
                <a:gd name="T4" fmla="*/ 34 w 35"/>
                <a:gd name="T5" fmla="*/ 13 h 27"/>
                <a:gd name="T6" fmla="*/ 31 w 35"/>
                <a:gd name="T7" fmla="*/ 19 h 27"/>
                <a:gd name="T8" fmla="*/ 9 w 35"/>
                <a:gd name="T9" fmla="*/ 26 h 27"/>
                <a:gd name="T10" fmla="*/ 2 w 35"/>
                <a:gd name="T11" fmla="*/ 23 h 27"/>
                <a:gd name="T12" fmla="*/ 1 w 35"/>
                <a:gd name="T13" fmla="*/ 23 h 27"/>
                <a:gd name="T14" fmla="*/ 3 w 35"/>
                <a:gd name="T15" fmla="*/ 15 h 27"/>
                <a:gd name="T16" fmla="*/ 23 w 35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7">
                  <a:moveTo>
                    <a:pt x="23" y="2"/>
                  </a:moveTo>
                  <a:cubicBezTo>
                    <a:pt x="25" y="0"/>
                    <a:pt x="28" y="1"/>
                    <a:pt x="29" y="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5"/>
                    <a:pt x="34" y="18"/>
                    <a:pt x="31" y="1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7"/>
                    <a:pt x="3" y="26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0"/>
                    <a:pt x="1" y="17"/>
                    <a:pt x="3" y="15"/>
                  </a:cubicBezTo>
                  <a:lnTo>
                    <a:pt x="23" y="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5" name="Freeform 368">
              <a:extLst>
                <a:ext uri="{FF2B5EF4-FFF2-40B4-BE49-F238E27FC236}">
                  <a16:creationId xmlns:a16="http://schemas.microsoft.com/office/drawing/2014/main" id="{80B83DF2-8B24-4379-AA19-57ABB8DF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723" y="4613971"/>
              <a:ext cx="207411" cy="158288"/>
            </a:xfrm>
            <a:custGeom>
              <a:avLst/>
              <a:gdLst>
                <a:gd name="T0" fmla="*/ 12 w 35"/>
                <a:gd name="T1" fmla="*/ 26 h 27"/>
                <a:gd name="T2" fmla="*/ 6 w 35"/>
                <a:gd name="T3" fmla="*/ 24 h 27"/>
                <a:gd name="T4" fmla="*/ 1 w 35"/>
                <a:gd name="T5" fmla="*/ 15 h 27"/>
                <a:gd name="T6" fmla="*/ 4 w 35"/>
                <a:gd name="T7" fmla="*/ 8 h 27"/>
                <a:gd name="T8" fmla="*/ 26 w 35"/>
                <a:gd name="T9" fmla="*/ 1 h 27"/>
                <a:gd name="T10" fmla="*/ 33 w 35"/>
                <a:gd name="T11" fmla="*/ 4 h 27"/>
                <a:gd name="T12" fmla="*/ 33 w 35"/>
                <a:gd name="T13" fmla="*/ 5 h 27"/>
                <a:gd name="T14" fmla="*/ 32 w 35"/>
                <a:gd name="T15" fmla="*/ 12 h 27"/>
                <a:gd name="T16" fmla="*/ 12 w 35"/>
                <a:gd name="T1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7">
                  <a:moveTo>
                    <a:pt x="12" y="26"/>
                  </a:moveTo>
                  <a:cubicBezTo>
                    <a:pt x="10" y="27"/>
                    <a:pt x="7" y="26"/>
                    <a:pt x="6" y="2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2"/>
                    <a:pt x="1" y="9"/>
                    <a:pt x="4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8" y="0"/>
                    <a:pt x="32" y="1"/>
                    <a:pt x="33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5" y="7"/>
                    <a:pt x="34" y="11"/>
                    <a:pt x="32" y="12"/>
                  </a:cubicBezTo>
                  <a:lnTo>
                    <a:pt x="12" y="26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6" name="Freeform 369">
              <a:extLst>
                <a:ext uri="{FF2B5EF4-FFF2-40B4-BE49-F238E27FC236}">
                  <a16:creationId xmlns:a16="http://schemas.microsoft.com/office/drawing/2014/main" id="{51EE41BC-E82B-48C1-A02D-D6F813CA3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800" y="4668553"/>
              <a:ext cx="207411" cy="139184"/>
            </a:xfrm>
            <a:custGeom>
              <a:avLst/>
              <a:gdLst>
                <a:gd name="T0" fmla="*/ 31 w 35"/>
                <a:gd name="T1" fmla="*/ 4 h 24"/>
                <a:gd name="T2" fmla="*/ 34 w 35"/>
                <a:gd name="T3" fmla="*/ 10 h 24"/>
                <a:gd name="T4" fmla="*/ 31 w 35"/>
                <a:gd name="T5" fmla="*/ 20 h 24"/>
                <a:gd name="T6" fmla="*/ 25 w 35"/>
                <a:gd name="T7" fmla="*/ 23 h 24"/>
                <a:gd name="T8" fmla="*/ 3 w 35"/>
                <a:gd name="T9" fmla="*/ 12 h 24"/>
                <a:gd name="T10" fmla="*/ 0 w 35"/>
                <a:gd name="T11" fmla="*/ 5 h 24"/>
                <a:gd name="T12" fmla="*/ 1 w 35"/>
                <a:gd name="T13" fmla="*/ 4 h 24"/>
                <a:gd name="T14" fmla="*/ 7 w 35"/>
                <a:gd name="T15" fmla="*/ 0 h 24"/>
                <a:gd name="T16" fmla="*/ 31 w 35"/>
                <a:gd name="T1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4">
                  <a:moveTo>
                    <a:pt x="31" y="4"/>
                  </a:moveTo>
                  <a:cubicBezTo>
                    <a:pt x="33" y="5"/>
                    <a:pt x="35" y="8"/>
                    <a:pt x="34" y="1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3"/>
                    <a:pt x="27" y="24"/>
                    <a:pt x="25" y="2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1"/>
                    <a:pt x="0" y="8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2"/>
                    <a:pt x="5" y="0"/>
                    <a:pt x="7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7" name="Freeform 370">
              <a:extLst>
                <a:ext uri="{FF2B5EF4-FFF2-40B4-BE49-F238E27FC236}">
                  <a16:creationId xmlns:a16="http://schemas.microsoft.com/office/drawing/2014/main" id="{F6691130-8A8F-40F9-8407-43464E6E9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7825" y="4837756"/>
              <a:ext cx="204682" cy="139184"/>
            </a:xfrm>
            <a:custGeom>
              <a:avLst/>
              <a:gdLst>
                <a:gd name="T0" fmla="*/ 4 w 35"/>
                <a:gd name="T1" fmla="*/ 20 h 24"/>
                <a:gd name="T2" fmla="*/ 1 w 35"/>
                <a:gd name="T3" fmla="*/ 14 h 24"/>
                <a:gd name="T4" fmla="*/ 4 w 35"/>
                <a:gd name="T5" fmla="*/ 4 h 24"/>
                <a:gd name="T6" fmla="*/ 10 w 35"/>
                <a:gd name="T7" fmla="*/ 1 h 24"/>
                <a:gd name="T8" fmla="*/ 31 w 35"/>
                <a:gd name="T9" fmla="*/ 12 h 24"/>
                <a:gd name="T10" fmla="*/ 34 w 35"/>
                <a:gd name="T11" fmla="*/ 19 h 24"/>
                <a:gd name="T12" fmla="*/ 34 w 35"/>
                <a:gd name="T13" fmla="*/ 20 h 24"/>
                <a:gd name="T14" fmla="*/ 27 w 35"/>
                <a:gd name="T15" fmla="*/ 24 h 24"/>
                <a:gd name="T16" fmla="*/ 4 w 35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4">
                  <a:moveTo>
                    <a:pt x="4" y="20"/>
                  </a:moveTo>
                  <a:cubicBezTo>
                    <a:pt x="1" y="19"/>
                    <a:pt x="0" y="17"/>
                    <a:pt x="1" y="1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1"/>
                    <a:pt x="8" y="0"/>
                    <a:pt x="10" y="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13"/>
                    <a:pt x="35" y="16"/>
                    <a:pt x="34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3"/>
                    <a:pt x="30" y="24"/>
                    <a:pt x="27" y="24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8" name="Freeform 371">
              <a:extLst>
                <a:ext uri="{FF2B5EF4-FFF2-40B4-BE49-F238E27FC236}">
                  <a16:creationId xmlns:a16="http://schemas.microsoft.com/office/drawing/2014/main" id="{118E48D2-B106-4CB7-B7EB-D527F762C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231" y="5012419"/>
              <a:ext cx="139184" cy="207411"/>
            </a:xfrm>
            <a:custGeom>
              <a:avLst/>
              <a:gdLst>
                <a:gd name="T0" fmla="*/ 5 w 24"/>
                <a:gd name="T1" fmla="*/ 4 h 35"/>
                <a:gd name="T2" fmla="*/ 11 w 24"/>
                <a:gd name="T3" fmla="*/ 0 h 35"/>
                <a:gd name="T4" fmla="*/ 20 w 24"/>
                <a:gd name="T5" fmla="*/ 4 h 35"/>
                <a:gd name="T6" fmla="*/ 23 w 24"/>
                <a:gd name="T7" fmla="*/ 10 h 35"/>
                <a:gd name="T8" fmla="*/ 13 w 24"/>
                <a:gd name="T9" fmla="*/ 31 h 35"/>
                <a:gd name="T10" fmla="*/ 5 w 24"/>
                <a:gd name="T11" fmla="*/ 34 h 35"/>
                <a:gd name="T12" fmla="*/ 5 w 24"/>
                <a:gd name="T13" fmla="*/ 34 h 35"/>
                <a:gd name="T14" fmla="*/ 1 w 24"/>
                <a:gd name="T15" fmla="*/ 27 h 35"/>
                <a:gd name="T16" fmla="*/ 5 w 24"/>
                <a:gd name="T17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5" y="4"/>
                  </a:moveTo>
                  <a:cubicBezTo>
                    <a:pt x="5" y="1"/>
                    <a:pt x="8" y="0"/>
                    <a:pt x="11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3" y="5"/>
                    <a:pt x="24" y="7"/>
                    <a:pt x="23" y="1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4"/>
                    <a:pt x="8" y="35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3"/>
                    <a:pt x="0" y="30"/>
                    <a:pt x="1" y="27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  <p:sp>
          <p:nvSpPr>
            <p:cNvPr id="39" name="Freeform 372">
              <a:extLst>
                <a:ext uri="{FF2B5EF4-FFF2-40B4-BE49-F238E27FC236}">
                  <a16:creationId xmlns:a16="http://schemas.microsoft.com/office/drawing/2014/main" id="{E63C653C-8FA4-4B1A-B3B2-C07C9884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0434" y="4428393"/>
              <a:ext cx="147371" cy="210141"/>
            </a:xfrm>
            <a:custGeom>
              <a:avLst/>
              <a:gdLst>
                <a:gd name="T0" fmla="*/ 20 w 25"/>
                <a:gd name="T1" fmla="*/ 31 h 36"/>
                <a:gd name="T2" fmla="*/ 14 w 25"/>
                <a:gd name="T3" fmla="*/ 35 h 36"/>
                <a:gd name="T4" fmla="*/ 4 w 25"/>
                <a:gd name="T5" fmla="*/ 31 h 36"/>
                <a:gd name="T6" fmla="*/ 2 w 25"/>
                <a:gd name="T7" fmla="*/ 25 h 36"/>
                <a:gd name="T8" fmla="*/ 12 w 25"/>
                <a:gd name="T9" fmla="*/ 4 h 36"/>
                <a:gd name="T10" fmla="*/ 19 w 25"/>
                <a:gd name="T11" fmla="*/ 1 h 36"/>
                <a:gd name="T12" fmla="*/ 20 w 25"/>
                <a:gd name="T13" fmla="*/ 1 h 36"/>
                <a:gd name="T14" fmla="*/ 24 w 25"/>
                <a:gd name="T15" fmla="*/ 8 h 36"/>
                <a:gd name="T16" fmla="*/ 20 w 25"/>
                <a:gd name="T17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6">
                  <a:moveTo>
                    <a:pt x="20" y="31"/>
                  </a:moveTo>
                  <a:cubicBezTo>
                    <a:pt x="20" y="34"/>
                    <a:pt x="17" y="36"/>
                    <a:pt x="14" y="35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31"/>
                    <a:pt x="0" y="28"/>
                    <a:pt x="2" y="2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2"/>
                    <a:pt x="17" y="0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2"/>
                    <a:pt x="25" y="5"/>
                    <a:pt x="24" y="8"/>
                  </a:cubicBezTo>
                  <a:lnTo>
                    <a:pt x="20" y="3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4"/>
            </a:p>
          </p:txBody>
        </p:sp>
      </p:grpSp>
    </p:spTree>
    <p:extLst>
      <p:ext uri="{BB962C8B-B14F-4D97-AF65-F5344CB8AC3E}">
        <p14:creationId xmlns:p14="http://schemas.microsoft.com/office/powerpoint/2010/main" val="667300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D2B599-513B-4100-8EEA-80F939E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AutomatedLab </a:t>
            </a:r>
            <a:r>
              <a:rPr lang="de-DE" dirty="0" err="1"/>
              <a:t>cmdlets</a:t>
            </a:r>
            <a:r>
              <a:rPr lang="de-DE" dirty="0"/>
              <a:t> (</a:t>
            </a:r>
            <a:r>
              <a:rPr lang="de-DE" dirty="0" err="1"/>
              <a:t>abbr</a:t>
            </a:r>
            <a:r>
              <a:rPr lang="de-DE" dirty="0"/>
              <a:t>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44E67-7649-4285-9E65-6849F1509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New-</a:t>
            </a:r>
            <a:r>
              <a:rPr lang="en-US" dirty="0" err="1"/>
              <a:t>LabDefinition</a:t>
            </a:r>
            <a:endParaRPr lang="en-US" dirty="0"/>
          </a:p>
          <a:p>
            <a:pPr lvl="1"/>
            <a:r>
              <a:rPr lang="en-US" dirty="0"/>
              <a:t>Add-</a:t>
            </a:r>
            <a:r>
              <a:rPr lang="en-US" dirty="0" err="1"/>
              <a:t>LabIsoImageDefinition</a:t>
            </a:r>
            <a:endParaRPr lang="en-US" dirty="0"/>
          </a:p>
          <a:p>
            <a:pPr lvl="1"/>
            <a:r>
              <a:rPr lang="en-US" dirty="0"/>
              <a:t>Add-</a:t>
            </a:r>
            <a:r>
              <a:rPr lang="en-US" dirty="0" err="1"/>
              <a:t>LabVirtualNetworkDefinition</a:t>
            </a:r>
            <a:endParaRPr lang="en-US" dirty="0"/>
          </a:p>
          <a:p>
            <a:pPr lvl="1"/>
            <a:r>
              <a:rPr lang="en-US" dirty="0"/>
              <a:t>Add-</a:t>
            </a:r>
            <a:r>
              <a:rPr lang="en-US" dirty="0" err="1"/>
              <a:t>LabMachineDefinition</a:t>
            </a:r>
            <a:endParaRPr lang="en-US" dirty="0"/>
          </a:p>
          <a:p>
            <a:r>
              <a:rPr lang="en-US" dirty="0"/>
              <a:t>Install-Lab</a:t>
            </a:r>
          </a:p>
          <a:p>
            <a:pPr lvl="1"/>
            <a:r>
              <a:rPr lang="en-US" dirty="0"/>
              <a:t>Install-</a:t>
            </a:r>
            <a:r>
              <a:rPr lang="en-US" dirty="0" err="1"/>
              <a:t>LabSoftwarePackage</a:t>
            </a:r>
            <a:endParaRPr lang="en-US" dirty="0"/>
          </a:p>
          <a:p>
            <a:pPr lvl="1"/>
            <a:r>
              <a:rPr lang="en-US" dirty="0"/>
              <a:t>Invoke-</a:t>
            </a:r>
            <a:r>
              <a:rPr lang="en-US" dirty="0" err="1"/>
              <a:t>LabCommand</a:t>
            </a:r>
            <a:endParaRPr lang="en-US" dirty="0"/>
          </a:p>
          <a:p>
            <a:pPr lvl="1"/>
            <a:r>
              <a:rPr lang="en-US" dirty="0"/>
              <a:t>Invoke-</a:t>
            </a:r>
            <a:r>
              <a:rPr lang="en-US" dirty="0" err="1"/>
              <a:t>LabDscConfiguration</a:t>
            </a:r>
            <a:endParaRPr lang="en-US" dirty="0"/>
          </a:p>
          <a:p>
            <a:r>
              <a:rPr lang="en-US" dirty="0"/>
              <a:t>Install-</a:t>
            </a:r>
            <a:r>
              <a:rPr lang="en-US" dirty="0" err="1"/>
              <a:t>LabWindowsFeature</a:t>
            </a: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LabVM</a:t>
            </a:r>
            <a:endParaRPr lang="en-US" dirty="0"/>
          </a:p>
          <a:p>
            <a:pPr lvl="1"/>
            <a:r>
              <a:rPr lang="en-US" dirty="0"/>
              <a:t>Restart-</a:t>
            </a:r>
            <a:r>
              <a:rPr lang="en-US" dirty="0" err="1"/>
              <a:t>LabVM</a:t>
            </a:r>
            <a:r>
              <a:rPr lang="en-US" dirty="0"/>
              <a:t> –Wait / Wait-</a:t>
            </a:r>
            <a:r>
              <a:rPr lang="en-US" dirty="0" err="1"/>
              <a:t>LabVM</a:t>
            </a:r>
            <a:endParaRPr lang="en-US" dirty="0"/>
          </a:p>
          <a:p>
            <a:pPr lvl="1"/>
            <a:r>
              <a:rPr lang="en-US" dirty="0"/>
              <a:t>Get-</a:t>
            </a:r>
            <a:r>
              <a:rPr lang="en-US" dirty="0" err="1"/>
              <a:t>LabVMStatus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37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</TotalTime>
  <Words>642</Words>
  <Application>Microsoft Office PowerPoint</Application>
  <PresentationFormat>Widescreen</PresentationFormat>
  <Paragraphs>155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Kailasa</vt:lpstr>
      <vt:lpstr>Lucida Console</vt:lpstr>
      <vt:lpstr>Segoe UI</vt:lpstr>
      <vt:lpstr>Ubuntu Mono</vt:lpstr>
      <vt:lpstr>Office Theme</vt:lpstr>
      <vt:lpstr>PowerPoint Presentation</vt:lpstr>
      <vt:lpstr>Introduction</vt:lpstr>
      <vt:lpstr>Introduction</vt:lpstr>
      <vt:lpstr>Agenda</vt:lpstr>
      <vt:lpstr>Lab setup is…</vt:lpstr>
      <vt:lpstr>Setting up a DSC lab even more…</vt:lpstr>
      <vt:lpstr>PowerPoint Presentation</vt:lpstr>
      <vt:lpstr>AutomatedLab</vt:lpstr>
      <vt:lpstr>AutomatedLab cmdlets (abbr.)</vt:lpstr>
      <vt:lpstr>PowerPoint Presentation</vt:lpstr>
      <vt:lpstr>The basics</vt:lpstr>
      <vt:lpstr>The basics</vt:lpstr>
      <vt:lpstr>The basics</vt:lpstr>
      <vt:lpstr>DEMO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Szumigalski</dc:creator>
  <cp:lastModifiedBy>Raimund Andree</cp:lastModifiedBy>
  <cp:revision>34</cp:revision>
  <dcterms:created xsi:type="dcterms:W3CDTF">2016-09-12T03:10:49Z</dcterms:created>
  <dcterms:modified xsi:type="dcterms:W3CDTF">2017-10-28T07:35:23Z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japete@microsoft.com</vt:lpwstr>
  </property>
  <property fmtid="{D5CDD505-2E9C-101B-9397-08002B2CF9AE}" pid="5" name="MSIP_Label_f42aa342-8706-4288-bd11-ebb85995028c_SetDate">
    <vt:lpwstr>2017-10-25T07:42:13.4748246Z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